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71" r:id="rId5"/>
    <p:sldId id="273" r:id="rId6"/>
    <p:sldId id="272" r:id="rId7"/>
    <p:sldId id="274" r:id="rId8"/>
    <p:sldId id="262" r:id="rId9"/>
    <p:sldId id="275" r:id="rId10"/>
    <p:sldId id="263" r:id="rId11"/>
    <p:sldId id="27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07CBCB-1512-4895-9F3D-6A61C3B74402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9C26C8-E34A-4F7B-95B4-D7DADED5F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7" y="992698"/>
            <a:ext cx="84582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Отчет о работе клуба по интересам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подготовительной к школе группе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АЗБУКА ФИНАНСОВ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943600"/>
            <a:ext cx="5929354" cy="9144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Подготовил: воспитатель подготовительной к школе группы Галицкая Е. В.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001" y="2492896"/>
            <a:ext cx="46085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2001" y="199427"/>
            <a:ext cx="4679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МКДОУ «Детский сад №3  П. Теплое»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6" y="59444"/>
            <a:ext cx="4213987" cy="3000396"/>
          </a:xfrm>
          <a:prstGeom prst="rect">
            <a:avLst/>
          </a:prstGeom>
        </p:spPr>
      </p:pic>
      <p:pic>
        <p:nvPicPr>
          <p:cNvPr id="9" name="Рисунок 8" descr="Рисунок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64" y="59444"/>
            <a:ext cx="4160725" cy="3000396"/>
          </a:xfrm>
          <a:prstGeom prst="rect">
            <a:avLst/>
          </a:prstGeom>
        </p:spPr>
      </p:pic>
      <p:pic>
        <p:nvPicPr>
          <p:cNvPr id="10" name="Рисунок 9" descr="Рисунок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716151"/>
            <a:ext cx="4285140" cy="2998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64" y="3716150"/>
            <a:ext cx="4214810" cy="3028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770" y="3187940"/>
            <a:ext cx="846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трудом взрослых и миром финансов через экскурсии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68" y="3578100"/>
            <a:ext cx="4464496" cy="3217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2" y="187424"/>
            <a:ext cx="4353947" cy="3241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5" y="3578100"/>
            <a:ext cx="4427984" cy="3249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7060" y="1146492"/>
            <a:ext cx="36213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Художественно-эстетическая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в работе с детьми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ознакомлению малышей с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 финансов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3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83671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и воспитательная работа с детьми в клубе проводилась в сотрудничестве с семьей (законными представителями   воспитанников).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во время обычного режима работы детского сада, так и в период пандемии,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родителями проводилась работа по ознакомлению детей с миром финансов. С этой целью для родителей (законных представителей воспитанников) были подготовлены и представлены материалы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ознакомления на тему: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«ФИНАНСОВАЯ ГРАМОТНОСТЬ ДЕТЕЙ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игры, которые научат ребёнка финансовой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грамотности».</a:t>
            </a:r>
            <a:endParaRPr lang="ru-RU" sz="20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40804"/>
            <a:ext cx="828680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Современные дети с раннего детства так или иначе сталкиваются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экономическими вопросами. Они слышат как родители обсуждают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состояние зарплаты, рост цен в магазинах.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Желание обладать дорогостоящей игрушкой,  которую мама и папа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могут приобрести – также соприкосновение с миром финансов.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Задачей  родителей и педагогов является создать у малышей правильное представление о деньгах, семейном бюджете, производстве, потреблении и  прочих важных понятиях.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Нужно ли воспитывать в ребенке такие качества, как бережливость,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экономность, трудолюбие? Конечно, нужно! От этого зависит, каким  будет  ребенок во взрослой жизни – расточительным или бережливым. Но как  приучить детей к экономии?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дошкольном детстве можно дать элементарные сведения из области экономики: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ормировать у детей правильное отношение к деньгам;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ассказать о способах их зарабатывания;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чить разумному их использованию.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92696"/>
            <a:ext cx="81439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нашей группе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течение 2019-2020 учебного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был организован клуб по интересам «Азбука финансов», в котором регулярно проводилась  работа по формированию у детей  основ финансовой грамотности.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Цель работы клуба по интересам: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ознакомления детей подготовительной группы с основами финансовой грамотности.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449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сформировать  первичные экономические представления;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ввести детей в сложный мир предметов, вещей, человеческих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взаимоотношений в мире финансов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литературных произведений, игр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комиксов и др.;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научить детей бережному и экономному отношению к деньгам, подсказать, как обращаться с ними, накапливать, тратить , вкладывать;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объяснить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между экономическими и этическими категориями: труд, товар, деньги, цена, стоимость - с одной стороны и нравственными понятиями, такими, как бережливость, честность, экономность, щедрость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другой;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правильно вести себя в реальных жизненных ситуациях;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научить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правильно относиться к рекламе, разбираться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ней;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уважение к труду, бережливость;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развивать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разумные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через изобразительную деятельность.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7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33265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Формы работы: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доступной предметно-пространственной развивающей среды соответствующей данной тематике, ознакомление с тематической литературой (сказками, загадками, пословицами и поговорками), просмотр мультфильмов, рассматривание комиксов,  проведение экскурсий, организация настольных и сюжетно-ролевых игр, знакомящих детей с профессиями взрослых, особенностями каждой профессии, ее пользе для окружающих людей, художественно-эстетическая деятельность.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280" y="3573016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 гостях у Рублика», наглядное пособие «банкомат», стенды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экономической тематике,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литературы для чтения детям, фото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видеоаппаратура, ноутбук, проектор, интерактивная доска, мультимедийный иллюстративный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материал, дидактические игры, оборудование для сюжетно-ролевых игр,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бумага, клей, карандаши, фломастеры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ножницы. 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19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902"/>
            <a:ext cx="4848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Фотоотчет о работе клуба по интересам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19" y="3564289"/>
            <a:ext cx="4168365" cy="3085073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48" y="464567"/>
            <a:ext cx="4132736" cy="2974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1805" y="130654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занятий на тему «Знакомство с историей о Рублике и его друзьях»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67" y="3564289"/>
            <a:ext cx="4239219" cy="31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3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32048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3016"/>
            <a:ext cx="4391347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55679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 гостях у Рублика»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320480" cy="30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8012"/>
            <a:ext cx="4213702" cy="2998686"/>
          </a:xfrm>
          <a:prstGeom prst="rect">
            <a:avLst/>
          </a:prstGeom>
        </p:spPr>
      </p:pic>
      <p:pic>
        <p:nvPicPr>
          <p:cNvPr id="13" name="Рисунок 12" descr="Рисунок7.jpg"/>
          <p:cNvPicPr>
            <a:picLocks noChangeAspect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37" y="3659287"/>
            <a:ext cx="4140202" cy="3026051"/>
          </a:xfrm>
          <a:prstGeom prst="rect">
            <a:avLst/>
          </a:prstGeom>
        </p:spPr>
      </p:pic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01" y="3659286"/>
            <a:ext cx="4142264" cy="3026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0889"/>
            <a:ext cx="4261643" cy="2998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3105460"/>
            <a:ext cx="589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 в образовательной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73" y="94320"/>
            <a:ext cx="4392488" cy="3187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4320"/>
            <a:ext cx="4315370" cy="3187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7" y="3429000"/>
            <a:ext cx="4393604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7454" y="4365104"/>
            <a:ext cx="3188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ЭОР и ИКТ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с детьми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97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567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Открытая</vt:lpstr>
      <vt:lpstr>Отчет о работе клуба по интересам в подготовительной к школе группе «АЗБУКА ФИНАНСОВ»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№3</dc:creator>
  <cp:lastModifiedBy>Customer</cp:lastModifiedBy>
  <cp:revision>84</cp:revision>
  <dcterms:created xsi:type="dcterms:W3CDTF">2020-05-15T11:39:04Z</dcterms:created>
  <dcterms:modified xsi:type="dcterms:W3CDTF">2020-07-27T05:09:42Z</dcterms:modified>
</cp:coreProperties>
</file>