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notesMasterIdLst>
    <p:notesMasterId r:id="rId11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8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580F1-9F9F-4D87-B440-B2F1970479B7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8374A-5328-403A-9595-98D2A14D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674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8374A-5328-403A-9595-98D2A14D5A5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4924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6069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333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0923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14831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3756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932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1025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221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0518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0272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7348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031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67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9432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415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693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2720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58A6EA1-0F78-4F61-905E-CC01877F7DD3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3242FF2-8292-46F4-917E-C085B10B3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9477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40523" y="2679081"/>
            <a:ext cx="8808098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тульского самовара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6876" y="3901202"/>
            <a:ext cx="4118012" cy="24962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419" y="4166558"/>
            <a:ext cx="1691653" cy="20359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3226" y="508423"/>
            <a:ext cx="1737294" cy="20760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8061" y="567039"/>
            <a:ext cx="1482311" cy="20760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3446" y="565749"/>
            <a:ext cx="1528143" cy="20394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379" y="531868"/>
            <a:ext cx="1617606" cy="203818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001000" y="4970585"/>
            <a:ext cx="4191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одготовил воспитатель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одготовительной к школе группы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Безбородова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Николаевна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://s50.radikal.ru/i128/1008/2a/d1aad9f4ffdc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№ 3 п. Тёплое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4915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5320" y="624840"/>
            <a:ext cx="110947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Заинтересовать детей происхождением Тульского самовара.</a:t>
            </a:r>
            <a:endParaRPr lang="en-US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798320"/>
            <a:ext cx="1109472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Закрепить знания о разновидностях самоваров, знать понятие «традиция» русского чаепития.</a:t>
            </a:r>
          </a:p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Воспитывать патриотизм, любовь к своей Родине. </a:t>
            </a:r>
          </a:p>
          <a:p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9640" y="182881"/>
            <a:ext cx="7452360" cy="62972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8757" y="517766"/>
            <a:ext cx="2740343" cy="2740343"/>
          </a:xfrm>
          <a:prstGeom prst="rect">
            <a:avLst/>
          </a:prstGeom>
        </p:spPr>
      </p:pic>
      <p:pic>
        <p:nvPicPr>
          <p:cNvPr id="6" name="Рисунок 5" descr="История тульского самовара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" y="3589020"/>
            <a:ext cx="3550920" cy="2781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73242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26666" y="386226"/>
            <a:ext cx="7758654" cy="5072877"/>
          </a:xfrm>
          <a:prstGeom prst="rect">
            <a:avLst/>
          </a:prstGeom>
        </p:spPr>
      </p:pic>
      <p:pic>
        <p:nvPicPr>
          <p:cNvPr id="5" name="Рисунок 4" descr="История тульского самовар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290" y="161284"/>
            <a:ext cx="1933575" cy="24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5091" y="1943099"/>
            <a:ext cx="1977377" cy="27149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560" y="3637788"/>
            <a:ext cx="1918305" cy="241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120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42559" y="101170"/>
            <a:ext cx="6949441" cy="6756830"/>
          </a:xfrm>
          <a:prstGeom prst="rect">
            <a:avLst/>
          </a:prstGeom>
        </p:spPr>
      </p:pic>
      <p:pic>
        <p:nvPicPr>
          <p:cNvPr id="3" name="Рисунок 2" descr="История тульского самовар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3883" y="781435"/>
            <a:ext cx="3924300" cy="5238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08101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62567" y="681787"/>
            <a:ext cx="7865660" cy="46422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136" y="178697"/>
            <a:ext cx="1648134" cy="21987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2855" y="1504101"/>
            <a:ext cx="1889444" cy="25192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475" y="4241160"/>
            <a:ext cx="1708759" cy="229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8738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1" y="333009"/>
            <a:ext cx="7498080" cy="5856838"/>
          </a:xfrm>
          <a:prstGeom prst="rect">
            <a:avLst/>
          </a:prstGeom>
        </p:spPr>
      </p:pic>
      <p:pic>
        <p:nvPicPr>
          <p:cNvPr id="3" name="Рисунок 2" descr="История тульского самовар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869" y="1740894"/>
            <a:ext cx="2771775" cy="1890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История тульского самовара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8741" y="265711"/>
            <a:ext cx="2371859" cy="195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2745" y="3420024"/>
            <a:ext cx="2517855" cy="16867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869" y="5029757"/>
            <a:ext cx="2678429" cy="166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7632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78446" y="307304"/>
            <a:ext cx="7713554" cy="2588992"/>
          </a:xfrm>
          <a:prstGeom prst="rect">
            <a:avLst/>
          </a:prstGeom>
        </p:spPr>
      </p:pic>
      <p:pic>
        <p:nvPicPr>
          <p:cNvPr id="3" name="Рисунок 2" descr="История тульского самовар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6840" y="2333625"/>
            <a:ext cx="2952750" cy="4115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История тульского самовара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898" y="798149"/>
            <a:ext cx="3503295" cy="246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7578" y="3643834"/>
            <a:ext cx="4431982" cy="243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9442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8288" y="0"/>
            <a:ext cx="9172765" cy="45310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70247" y="117758"/>
            <a:ext cx="8650696" cy="62532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71679" y="6231610"/>
            <a:ext cx="7947781" cy="4751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1652" y="4235990"/>
            <a:ext cx="3045232" cy="24300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83266" y="612288"/>
            <a:ext cx="3605052" cy="540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6887840"/>
      </p:ext>
    </p:extLst>
  </p:cSld>
  <p:clrMapOvr>
    <a:masterClrMapping/>
  </p:clrMapOvr>
</p:sld>
</file>

<file path=ppt/theme/theme1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убина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TC104033923[[fn=Глубина]]</Template>
  <TotalTime>121</TotalTime>
  <Words>54</Words>
  <Application>Microsoft Office PowerPoint</Application>
  <PresentationFormat>Произвольный</PresentationFormat>
  <Paragraphs>8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Глубина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</dc:creator>
  <cp:lastModifiedBy>Буева</cp:lastModifiedBy>
  <cp:revision>19</cp:revision>
  <dcterms:created xsi:type="dcterms:W3CDTF">2014-10-16T17:51:48Z</dcterms:created>
  <dcterms:modified xsi:type="dcterms:W3CDTF">2020-06-30T10:21:20Z</dcterms:modified>
</cp:coreProperties>
</file>