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3" d="100"/>
          <a:sy n="83" d="100"/>
        </p:scale>
        <p:origin x="-15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42853"/>
            <a:ext cx="7772400" cy="142876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МКДОУ</a:t>
            </a:r>
            <a:br>
              <a:rPr lang="ru-RU" sz="3600" dirty="0" smtClean="0"/>
            </a:br>
            <a:r>
              <a:rPr lang="ru-RU" sz="3600" dirty="0" smtClean="0"/>
              <a:t>« Детский сад №3 п. Тёплое»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1857364"/>
            <a:ext cx="7429552" cy="4643470"/>
          </a:xfrm>
        </p:spPr>
        <p:txBody>
          <a:bodyPr>
            <a:normAutofit/>
          </a:bodyPr>
          <a:lstStyle/>
          <a:p>
            <a:endParaRPr lang="ru-RU" sz="1100" dirty="0" smtClean="0">
              <a:solidFill>
                <a:schemeClr val="tx1"/>
              </a:solidFill>
            </a:endParaRP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«Развитие </a:t>
            </a: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</a:rPr>
              <a:t>графомоторного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рисования для детей старшего дошкольного возраста»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Разоренова Ольга Ивановна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Педагог- психолог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Тренируем левое и правое полушарие.</a:t>
            </a:r>
            <a:endParaRPr lang="ru-RU" dirty="0"/>
          </a:p>
        </p:txBody>
      </p:sp>
      <p:pic>
        <p:nvPicPr>
          <p:cNvPr id="5123" name="Picture 3" descr="C:\Users\user\Desktop\Формирование графомоторных навыков у стврших дошкольников\IMG-20200813-WA00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857364"/>
            <a:ext cx="8429684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Графический диктант.</a:t>
            </a:r>
            <a:endParaRPr lang="ru-RU" dirty="0"/>
          </a:p>
        </p:txBody>
      </p:sp>
      <p:pic>
        <p:nvPicPr>
          <p:cNvPr id="6146" name="Picture 2" descr="C:\Users\user\Desktop\Формирование графомоторных навыков у стврших дошкольников\IMG-20200813-WA0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857364"/>
            <a:ext cx="8286807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142984"/>
            <a:ext cx="9144000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/>
              <a:t>   «Именно творческая деятельность делает ребёнка существом , обращённым к будущему ,созидающим его и видоизменяющим своё настоящее».</a:t>
            </a:r>
          </a:p>
          <a:p>
            <a:pPr algn="r">
              <a:buNone/>
            </a:pPr>
            <a:r>
              <a:rPr lang="ru-RU" sz="3600" b="1" dirty="0" err="1" smtClean="0"/>
              <a:t>Л.С.Выгоцкий</a:t>
            </a:r>
            <a:endParaRPr lang="ru-RU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4525963"/>
          </a:xfrm>
        </p:spPr>
        <p:txBody>
          <a:bodyPr>
            <a:noAutofit/>
          </a:bodyPr>
          <a:lstStyle/>
          <a:p>
            <a:r>
              <a:rPr lang="ru-RU" sz="4000" dirty="0" err="1" smtClean="0"/>
              <a:t>Графомоторный</a:t>
            </a:r>
            <a:r>
              <a:rPr lang="ru-RU" sz="4000" dirty="0" smtClean="0"/>
              <a:t> навык – это определённое положение и движения пишущей руки, которое позволяет : рисовать, раскрашивать, копировать простейшие узоры, соединять точки, правильно удерживать пишущий предмет.</a:t>
            </a:r>
            <a:endParaRPr lang="ru-RU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Основные направления работы по развитию графомоторных навыков:</a:t>
            </a:r>
          </a:p>
          <a:p>
            <a:pPr>
              <a:buNone/>
            </a:pPr>
            <a:r>
              <a:rPr lang="ru-RU" dirty="0" smtClean="0"/>
              <a:t>- развитие мелкой моторики рук;</a:t>
            </a:r>
          </a:p>
          <a:p>
            <a:pPr>
              <a:buNone/>
            </a:pPr>
            <a:r>
              <a:rPr lang="ru-RU" dirty="0" smtClean="0"/>
              <a:t>- тренировка зрительно-моторных координаций;</a:t>
            </a:r>
          </a:p>
          <a:p>
            <a:pPr>
              <a:buNone/>
            </a:pPr>
            <a:r>
              <a:rPr lang="ru-RU" dirty="0" smtClean="0"/>
              <a:t>- тренировка </a:t>
            </a:r>
            <a:r>
              <a:rPr lang="ru-RU" dirty="0" err="1" smtClean="0"/>
              <a:t>слухомоторных</a:t>
            </a:r>
            <a:r>
              <a:rPr lang="ru-RU" dirty="0" smtClean="0"/>
              <a:t> координаций;</a:t>
            </a:r>
          </a:p>
          <a:p>
            <a:pPr>
              <a:buNone/>
            </a:pPr>
            <a:r>
              <a:rPr lang="ru-RU" dirty="0" smtClean="0"/>
              <a:t>- обучение ориентировке на листе бумаги;</a:t>
            </a:r>
          </a:p>
          <a:p>
            <a:pPr>
              <a:buNone/>
            </a:pPr>
            <a:r>
              <a:rPr lang="ru-RU" dirty="0" smtClean="0"/>
              <a:t>- выполнение графических упражнений.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    Связь развития мелкой моторики рук с обучением письму к школе.</a:t>
            </a:r>
          </a:p>
          <a:p>
            <a:r>
              <a:rPr lang="ru-RU" dirty="0" smtClean="0"/>
              <a:t>Письмо - это сложный навык ,включающий в себя выполнение тонких координированных движений руки.</a:t>
            </a:r>
          </a:p>
          <a:p>
            <a:r>
              <a:rPr lang="ru-RU" dirty="0" smtClean="0"/>
              <a:t>Техника письма требует согласованной работы мелких мышц кисти и всей руки, хорошо развитого зрительного восприятия и произвольного внимания.</a:t>
            </a:r>
          </a:p>
          <a:p>
            <a:r>
              <a:rPr lang="ru-RU" dirty="0" smtClean="0"/>
              <a:t>Развитие мелкой моторики рук - это подготовка руки к письму в школе.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Формирование графомоторных навыков у стврших дошкольников\IMG-20200813-WA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643050"/>
            <a:ext cx="8401041" cy="500066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Знакомство с </a:t>
            </a:r>
            <a:r>
              <a:rPr lang="ru-RU" dirty="0" err="1" smtClean="0"/>
              <a:t>графомоторным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навыком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Пальчиковая гимнастика.</a:t>
            </a:r>
            <a:endParaRPr lang="ru-RU" dirty="0"/>
          </a:p>
        </p:txBody>
      </p:sp>
      <p:pic>
        <p:nvPicPr>
          <p:cNvPr id="2050" name="Picture 2" descr="C:\Users\user\Desktop\Формирование графомоторных навыков у стврших дошкольников\IMG-20200813-WA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000240"/>
            <a:ext cx="3500462" cy="4500594"/>
          </a:xfrm>
          <a:prstGeom prst="rect">
            <a:avLst/>
          </a:prstGeom>
          <a:noFill/>
        </p:spPr>
      </p:pic>
      <p:pic>
        <p:nvPicPr>
          <p:cNvPr id="2051" name="Picture 3" descr="C:\Users\user\Desktop\Формирование графомоторных навыков у стврших дошкольников\IMG-20200813-WA001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2000240"/>
            <a:ext cx="4614826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Обвести рисунок по точкам.</a:t>
            </a:r>
            <a:endParaRPr lang="ru-RU" dirty="0"/>
          </a:p>
        </p:txBody>
      </p:sp>
      <p:pic>
        <p:nvPicPr>
          <p:cNvPr id="3074" name="Picture 2" descr="C:\Users\user\Desktop\Формирование графомоторных навыков у стврших дошкольников\IMG-20200813-WA0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643050"/>
            <a:ext cx="4214842" cy="4468817"/>
          </a:xfrm>
          <a:prstGeom prst="rect">
            <a:avLst/>
          </a:prstGeom>
          <a:noFill/>
        </p:spPr>
      </p:pic>
      <p:pic>
        <p:nvPicPr>
          <p:cNvPr id="3075" name="Picture 3" descr="C:\Users\user\Desktop\Формирование графомоторных навыков у стврших дошкольников\IMG-20200813-WA00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1643050"/>
            <a:ext cx="3871888" cy="44291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Графомоторное</a:t>
            </a:r>
            <a:r>
              <a:rPr lang="ru-RU" dirty="0" smtClean="0"/>
              <a:t> рисование.</a:t>
            </a:r>
            <a:endParaRPr lang="ru-RU" dirty="0"/>
          </a:p>
        </p:txBody>
      </p:sp>
      <p:pic>
        <p:nvPicPr>
          <p:cNvPr id="4098" name="Picture 2" descr="C:\Users\user\Desktop\Формирование графомоторных навыков у стврших дошкольников\IMG-20200813-WA0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71612"/>
            <a:ext cx="4000528" cy="5024456"/>
          </a:xfrm>
          <a:prstGeom prst="rect">
            <a:avLst/>
          </a:prstGeom>
          <a:noFill/>
        </p:spPr>
      </p:pic>
      <p:pic>
        <p:nvPicPr>
          <p:cNvPr id="4099" name="Picture 3" descr="C:\Users\user\Desktop\Формирование графомоторных навыков у стврших дошкольников\IMG-20200813-WA00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1571612"/>
            <a:ext cx="4214842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187</Words>
  <Application>Microsoft Office PowerPoint</Application>
  <PresentationFormat>Экран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МКДОУ « Детский сад №3 п. Тёплое»</vt:lpstr>
      <vt:lpstr>Слайд 2</vt:lpstr>
      <vt:lpstr>Слайд 3</vt:lpstr>
      <vt:lpstr>Слайд 4</vt:lpstr>
      <vt:lpstr>Слайд 5</vt:lpstr>
      <vt:lpstr>Знакомство с графомоторным навыком</vt:lpstr>
      <vt:lpstr>Пальчиковая гимнастика.</vt:lpstr>
      <vt:lpstr>Обвести рисунок по точкам.</vt:lpstr>
      <vt:lpstr>Графомоторное рисование.</vt:lpstr>
      <vt:lpstr>Тренируем левое и правое полушарие.</vt:lpstr>
      <vt:lpstr>Графический диктант.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МКДОУ « Детский сад №3 п. Тёплое»</dc:title>
  <dc:creator>user</dc:creator>
  <cp:lastModifiedBy>Буева</cp:lastModifiedBy>
  <cp:revision>8</cp:revision>
  <dcterms:created xsi:type="dcterms:W3CDTF">2020-08-23T07:27:22Z</dcterms:created>
  <dcterms:modified xsi:type="dcterms:W3CDTF">2020-09-17T07:01:01Z</dcterms:modified>
</cp:coreProperties>
</file>