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4" y="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ACE-2015-4733-BFD1-3C9DA08BAC3B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1FEC-75BB-4F95-961D-7650D53048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ACE-2015-4733-BFD1-3C9DA08BAC3B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1FEC-75BB-4F95-961D-7650D5304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ACE-2015-4733-BFD1-3C9DA08BAC3B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1FEC-75BB-4F95-961D-7650D5304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ACE-2015-4733-BFD1-3C9DA08BAC3B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1FEC-75BB-4F95-961D-7650D53048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ACE-2015-4733-BFD1-3C9DA08BAC3B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1FEC-75BB-4F95-961D-7650D5304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ACE-2015-4733-BFD1-3C9DA08BAC3B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1FEC-75BB-4F95-961D-7650D53048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ACE-2015-4733-BFD1-3C9DA08BAC3B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1FEC-75BB-4F95-961D-7650D53048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ACE-2015-4733-BFD1-3C9DA08BAC3B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1FEC-75BB-4F95-961D-7650D5304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ACE-2015-4733-BFD1-3C9DA08BAC3B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1FEC-75BB-4F95-961D-7650D5304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ACE-2015-4733-BFD1-3C9DA08BAC3B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1FEC-75BB-4F95-961D-7650D5304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ACE-2015-4733-BFD1-3C9DA08BAC3B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1FEC-75BB-4F95-961D-7650D53048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FC6ACE-2015-4733-BFD1-3C9DA08BAC3B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291FEC-75BB-4F95-961D-7650D53048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8211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МКДОУ» Детский сад № 3 </a:t>
            </a:r>
            <a:r>
              <a:rPr lang="ru-RU" b="1" dirty="0" err="1" smtClean="0">
                <a:solidFill>
                  <a:schemeClr val="tx1"/>
                </a:solidFill>
              </a:rPr>
              <a:t>п.Теплое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6733300" cy="352839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Консультация для родителей</a:t>
            </a:r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r>
              <a:rPr lang="ru-RU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«Советы родителям по адаптации ребенка</a:t>
            </a:r>
            <a:br>
              <a:rPr lang="ru-RU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детском </a:t>
            </a:r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саду»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237312"/>
            <a:ext cx="1211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 : воспитатель старшей группы Мысик Светлана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5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НАСТРОЙТЕСЬ   ПОЗИТИВНО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80728"/>
            <a:ext cx="7992888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Всегда помните, что Ваше настроение передается ребенку!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https://mishbaby.ru/wp-content/uploads/2020/02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704078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8052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8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172" y="332656"/>
            <a:ext cx="8892479" cy="2225184"/>
          </a:xfrm>
        </p:spPr>
        <p:txBody>
          <a:bodyPr/>
          <a:lstStyle/>
          <a:p>
            <a:pPr algn="ct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 1</a:t>
            </a:r>
            <a:b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Неполный день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1889737"/>
            <a:ext cx="5292080" cy="49682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Постарайтесь не оставлять ребенка на полный день. Желательно первое время забирать его тогда, когда он еще не устал. Время пребывания в саду увеличивайте постепенно.</a:t>
            </a:r>
          </a:p>
        </p:txBody>
      </p:sp>
      <p:pic>
        <p:nvPicPr>
          <p:cNvPr id="4" name="Picture 2" descr="http://logo-raduga.ru/wp-content/uploads/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371897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2963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Правила личной гигиены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387" y="1340768"/>
            <a:ext cx="5415709" cy="551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Целесообразно узнать все правила, которые существуют в садике, особенно те, что касается личной гигиены. Постарайтесь придерживаться их дома – тогда ребенку легче будет привыкнуть к требованиям садика. Обязательно оставьте в садике запас одежды и белья, чтобы в случае необходимости ребенок мог быстро переодеться в чистое и сухое.</a:t>
            </a:r>
          </a:p>
        </p:txBody>
      </p:sp>
      <p:pic>
        <p:nvPicPr>
          <p:cNvPr id="4" name="Picture 2" descr="https://prikolist.club/wp-content/uploads/2019/10/algoritmy_dlya_detey_v_detskom_sadu_v_kartinkah_2_30164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644874" cy="226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1143000"/>
          </a:xfrm>
        </p:spPr>
        <p:txBody>
          <a:bodyPr/>
          <a:lstStyle/>
          <a:p>
            <a:pPr algn="ctr"/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 3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Еда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501008"/>
            <a:ext cx="9144000" cy="33569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Не приучайте детей к перекусам, а соблюдайте режим питания. Организм ребенка привыкает к перекусам и в саду ему этого может не хватать. Малыш будет испытывать дискомфорт, но объяснить не сможет. Ест ли ребенок сам или ему нужна помощь? Уверенно пользуется ложкой и вилкой? Решите, как много вы хотите помощи в этом вопросе от воспитателей. Расскажите о ваших пожеланиях людям, которые будут непосредственно общаться с вашим малышом.</a:t>
            </a:r>
          </a:p>
        </p:txBody>
      </p:sp>
      <p:pic>
        <p:nvPicPr>
          <p:cNvPr id="4" name="Picture 2" descr="https://melkie.net/wp-content/uploads/2018/11/post_5bfc32b9cc6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82164"/>
            <a:ext cx="3339428" cy="23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4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N4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Сон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35288" y="1196752"/>
            <a:ext cx="6408712" cy="28083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Очень часто родители уверены, что ребенку не нужен дневной сон, ведь дома его не уложишь. В детском саду дети спят, потому что их жизнь гораздо более динамична и насыщена, и после обеда дети просто валятся с ног от усталости.</a:t>
            </a:r>
          </a:p>
        </p:txBody>
      </p:sp>
      <p:pic>
        <p:nvPicPr>
          <p:cNvPr id="4098" name="Picture 2" descr="http://ds33.detkin-club.ru/images/parents/%20v%20detskom%20sadu_5677e0f84c2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441672" cy="25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67"/>
            <a:ext cx="9144000" cy="1143000"/>
          </a:xfrm>
        </p:spPr>
        <p:txBody>
          <a:bodyPr/>
          <a:lstStyle/>
          <a:p>
            <a:pPr algn="ctr"/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N5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Одежда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96751"/>
            <a:ext cx="5916831" cy="518457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Одежда должна быть удобной и комфортной. Что для вас важнее — чтобы он выглядел самым модным и стильным или, чтобы он не боялся испачкаться и помять одежду? Обратить внимание на удобство застежек. Пусть маленький человек  чувствует себя комфортно и свободно, а одежда не будет предметом ваших сожалений и претензий к ребенку.</a:t>
            </a:r>
          </a:p>
        </p:txBody>
      </p:sp>
      <p:pic>
        <p:nvPicPr>
          <p:cNvPr id="5122" name="Picture 2" descr="https://thumbs.dreamstime.com/z/%D0%BE-%D0%B5%D0%B6-%D1%8B-%D0%B5%D1%82%D0%B0-%D1%83%D1%81%D1%82%D0%B0%D0%BD%D0%BE%D0%B2-%D0%B5%D0%BD%D0%BD%D1%8B%D0%B5-%D1%8F-%D0%BC%D0%B0-%D1%8C%D1%87%D0%B8%D0%BA%D0%B0-%D0%B8-%D0%B5%D0%B2%D1%83%D1%88%D0%BA%D0%B8-%D0%B5%D1%82%D0%B0-%D0%B5%D0%B9-%D0%BC%D0%BE%D0%B6%D0%BD%D0%BE-%D0%BF%D0%BE-%D0%BE%D0%B6%D0%B8%D1%82%D1%8C-%D0%B0-656062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2"/>
          <a:stretch/>
        </p:blipFill>
        <p:spPr bwMode="auto">
          <a:xfrm>
            <a:off x="5846633" y="2204864"/>
            <a:ext cx="3297367" cy="202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N6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Игрушки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695574"/>
            <a:ext cx="9144000" cy="315175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Договоритесь с ребенком, что он будет приносить в детский  сад только </a:t>
            </a:r>
            <a:r>
              <a:rPr lang="ru-RU" sz="2400" b="1" dirty="0" smtClean="0">
                <a:solidFill>
                  <a:schemeClr val="tx1"/>
                </a:solidFill>
              </a:rPr>
              <a:t>те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игрушки</a:t>
            </a:r>
            <a:r>
              <a:rPr lang="ru-RU" sz="2400" b="1" dirty="0">
                <a:solidFill>
                  <a:schemeClr val="tx1"/>
                </a:solidFill>
              </a:rPr>
              <a:t>, с которыми он готов поделится, и пропажа или порча которых </a:t>
            </a:r>
            <a:r>
              <a:rPr lang="ru-RU" sz="2400" b="1" dirty="0" smtClean="0">
                <a:solidFill>
                  <a:schemeClr val="tx1"/>
                </a:solidFill>
              </a:rPr>
              <a:t>не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вызовет </a:t>
            </a:r>
            <a:r>
              <a:rPr lang="ru-RU" sz="2400" b="1" dirty="0">
                <a:solidFill>
                  <a:schemeClr val="tx1"/>
                </a:solidFill>
              </a:rPr>
              <a:t>бурю слез. Помните сейчас идет адаптация к детском саду, это и </a:t>
            </a:r>
            <a:r>
              <a:rPr lang="ru-RU" sz="2400" b="1" dirty="0" smtClean="0">
                <a:solidFill>
                  <a:schemeClr val="tx1"/>
                </a:solidFill>
              </a:rPr>
              <a:t>так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тяжело </a:t>
            </a:r>
            <a:r>
              <a:rPr lang="ru-RU" sz="2400" b="1" dirty="0">
                <a:solidFill>
                  <a:schemeClr val="tx1"/>
                </a:solidFill>
              </a:rPr>
              <a:t>для вашего ребенка, и лишние потрясения ему совсем ни к чему.</a:t>
            </a:r>
          </a:p>
        </p:txBody>
      </p:sp>
      <p:pic>
        <p:nvPicPr>
          <p:cNvPr id="6146" name="Picture 2" descr="https://avatars.mds.yandex.net/get-pdb/245485/78c477da-5b94-4bcc-a24a-b61dc29f3b2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2965020" cy="27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634" y="-11698"/>
            <a:ext cx="9360162" cy="1143000"/>
          </a:xfrm>
        </p:spPr>
        <p:txBody>
          <a:bodyPr/>
          <a:lstStyle/>
          <a:p>
            <a:pPr algn="ctr"/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N7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Расставание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227" y="980728"/>
            <a:ext cx="9147373" cy="34747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Расставание с мамой — для всех животрепещущий вопрос. Очень многие дети плачут при расставании. Их приходится долго уговаривать и отвлекать. Воспитатель поможет вам в этом, но в ваших силах сделать расставание менее болезненным. Узнайте, как ребенок чувствует себя в ваше отсутствие. Если он быстро успокаивается, не грустит то, скорее всего, причина в ритуале расставания. Необходимо придумать или изменить ритуал, чтобы ребенку было легче вас отпустить.</a:t>
            </a:r>
          </a:p>
          <a:p>
            <a:pPr marL="45720" indent="0">
              <a:buNone/>
            </a:pPr>
            <a:endParaRPr lang="ru-RU" sz="2400" b="1" dirty="0"/>
          </a:p>
        </p:txBody>
      </p:sp>
      <p:pic>
        <p:nvPicPr>
          <p:cNvPr id="7170" name="Picture 2" descr="https://i.pinimg.com/736x/2e/56/f7/2e56f728efdcaed5897cee544bcb5c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46004"/>
            <a:ext cx="1788431" cy="28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6" y="-3486"/>
            <a:ext cx="9137104" cy="1143000"/>
          </a:xfrm>
        </p:spPr>
        <p:txBody>
          <a:bodyPr/>
          <a:lstStyle/>
          <a:p>
            <a:pPr algn="ct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N8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Никогда не обманывайте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08" y="3933056"/>
            <a:ext cx="9133292" cy="29249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Обман — даже если у вас изменились планы — может стать очень тяжелой правдой для ребенка, поколебать его доверие к вам и свести на нет все усилия по успешной адаптации в саду. Поэтому, если не уверены, сможете ли выполнить свое обещание — лучше забрать ребенка раньше без предупреждения — это станет для него приятным сюрпризом.</a:t>
            </a:r>
          </a:p>
        </p:txBody>
      </p:sp>
      <p:pic>
        <p:nvPicPr>
          <p:cNvPr id="4" name="Picture 2" descr="https://ds05.infourok.ru/uploads/ex/013d/000187dc-9c1dadf7/hello_html_402a3d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432241" cy="25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233</TotalTime>
  <Words>528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Консультация для родителей: «Советы родителям по адаптации ребенка  в детском саду» </vt:lpstr>
      <vt:lpstr>Совет N 1 Неполный день </vt:lpstr>
      <vt:lpstr>Совет N2 - Правила личной гигиены</vt:lpstr>
      <vt:lpstr>Совет N 3 - Еда</vt:lpstr>
      <vt:lpstr>Совет N4 - Сон</vt:lpstr>
      <vt:lpstr>Совет N5 - Одежда</vt:lpstr>
      <vt:lpstr>Совет N6 - Игрушки</vt:lpstr>
      <vt:lpstr>Совет N7 - Расставание</vt:lpstr>
      <vt:lpstr>Совет N8 — Никогда не обманывайте ребенка</vt:lpstr>
      <vt:lpstr>НАСТРОЙТЕСЬ   ПОЗИТИВНО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родителей: «Адаптация»</dc:title>
  <dc:creator>Светлана</dc:creator>
  <cp:lastModifiedBy>Светлана</cp:lastModifiedBy>
  <cp:revision>8</cp:revision>
  <dcterms:created xsi:type="dcterms:W3CDTF">2014-09-29T15:09:35Z</dcterms:created>
  <dcterms:modified xsi:type="dcterms:W3CDTF">2020-07-08T08:55:12Z</dcterms:modified>
</cp:coreProperties>
</file>