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10.07.2020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7772400" cy="1828800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«Пальчиковая живопись»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5373216"/>
            <a:ext cx="5108104" cy="113042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548680"/>
            <a:ext cx="8501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487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-22123"/>
            <a:ext cx="6264696" cy="6914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9166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-1"/>
            <a:ext cx="612068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8296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5904656" cy="681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374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0"/>
            <a:ext cx="612068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4301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0234" y="2967335"/>
            <a:ext cx="8003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91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28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«Пальчиковая живопись»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«Пальчиковая живопись»</dc:title>
  <dc:creator>Жанна</dc:creator>
  <cp:lastModifiedBy>Буева</cp:lastModifiedBy>
  <cp:revision>2</cp:revision>
  <dcterms:created xsi:type="dcterms:W3CDTF">2020-07-01T14:35:49Z</dcterms:created>
  <dcterms:modified xsi:type="dcterms:W3CDTF">2020-07-10T08:32:46Z</dcterms:modified>
</cp:coreProperties>
</file>