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8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0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C9E78-0EB5-4D5B-83CA-3396C410E748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FB6D-02A9-42F7-A35A-04E996374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3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880678" y="1628800"/>
            <a:ext cx="5184576" cy="3458125"/>
          </a:xfrm>
        </p:spPr>
        <p:txBody>
          <a:bodyPr anchor="t"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Памятка для родителей и детей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«10 правил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безопасного 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катания </a:t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самокате»</a:t>
            </a:r>
            <a:endParaRPr lang="ru-RU" sz="8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5517232"/>
            <a:ext cx="6624736" cy="129614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Подготовил воспитатель старшей группы: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Игнатова Алла Михайловна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55822"/>
            <a:ext cx="7499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 </a:t>
            </a:r>
          </a:p>
          <a:p>
            <a:pPr algn="ctr"/>
            <a:r>
              <a:rPr lang="ru-RU" dirty="0"/>
              <a:t>«Детский сад №3 п. Теплое»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9047"/>
            <a:ext cx="3816424" cy="499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62356"/>
            <a:ext cx="4608512" cy="4479012"/>
          </a:xfrm>
        </p:spPr>
        <p:txBody>
          <a:bodyPr anchor="t"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Надевать защитный шлем, перчатки, щитки на руки и голени, наколенники и налокотники. Асфальт и тротуарная плитка очень твердые, и падение на них может завершиться переломом или сильным ушибом, а падают поначалу все, и даже профи не всегда могут победить гравитацию.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20072" y="2492896"/>
            <a:ext cx="367240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1146" y="692696"/>
            <a:ext cx="8915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правила должны соблюдать и дети, и подростки, и взрослые, независимо от их опыта. Только так катание станет максимально безопасным и приятным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помогите детям запомнить их.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928992" cy="5976664"/>
          </a:xfrm>
        </p:spPr>
        <p:txBody>
          <a:bodyPr anchor="t"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ездить на неисправном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шанс, что важная деталь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отвалится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движения, и «водитель»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тормашками вместе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конем, резко возрастает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кататься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непосредственной близости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велосипедистов,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роллеров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скейтеров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самокатеров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16632"/>
            <a:ext cx="280831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9" r="24424" b="2183"/>
          <a:stretch/>
        </p:blipFill>
        <p:spPr>
          <a:xfrm>
            <a:off x="232552" y="2636912"/>
            <a:ext cx="5131536" cy="4061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3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928992" cy="6048672"/>
          </a:xfrm>
        </p:spPr>
        <p:txBody>
          <a:bodyPr anchor="t"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правильно группироваться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падении.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позволит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ролле- и велопрогулки менее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травмоопасными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ведь, как уже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сказано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встреч с твердыми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поверхностями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застрахован никто.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Крепить на одежду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светоотражающие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при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езде в темное время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суток или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плохой погоде.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56992"/>
            <a:ext cx="33123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r="15000" b="21651"/>
          <a:stretch/>
        </p:blipFill>
        <p:spPr>
          <a:xfrm>
            <a:off x="5724128" y="116632"/>
            <a:ext cx="2700300" cy="479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4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9" y="476672"/>
            <a:ext cx="8928991" cy="6381328"/>
          </a:xfrm>
        </p:spPr>
        <p:txBody>
          <a:bodyPr anchor="t"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баловаться во время движения: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ездить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вдвоем на одноместном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самокате,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держаться за руль и т.п.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«финты»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только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предназначенной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подходящей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площадке,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 не на проезжей части,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тротуаре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детской площадке.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522926" cy="46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" r="2831" b="3686"/>
          <a:stretch/>
        </p:blipFill>
        <p:spPr>
          <a:xfrm>
            <a:off x="5220072" y="116632"/>
            <a:ext cx="338437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43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5904656"/>
          </a:xfrm>
        </p:spPr>
        <p:txBody>
          <a:bodyPr anchor="t"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правила дорожного движения.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Роллеры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приравнены к пешеходам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должны появляться на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проезжей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Двигаясь по тротуару,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ехать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медленно,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аккуратно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объезжая пешеходов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предупреждая их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 приближении.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52460"/>
            <a:ext cx="4518317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09590"/>
            <a:ext cx="324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9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предельно внимательным, чтобы ничто не застало врасплох и не заставило потерять равновесие, и отправиться на «свидание» с асфальтом.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68" b="25850"/>
          <a:stretch/>
        </p:blipFill>
        <p:spPr>
          <a:xfrm>
            <a:off x="539552" y="1975453"/>
            <a:ext cx="3444723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7350" r="-1026" b="16000"/>
          <a:stretch/>
        </p:blipFill>
        <p:spPr>
          <a:xfrm>
            <a:off x="5076056" y="1975965"/>
            <a:ext cx="3534903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58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76672"/>
            <a:ext cx="9108504" cy="6381328"/>
          </a:xfrm>
        </p:spPr>
        <p:txBody>
          <a:bodyPr anchor="t"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 от катания на самокате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катаясь на самокате, ребенок укрепляет мышцы ног. Кроме того, самокат, в отличие от других транспортных средств для детей, одновременно развивает все типы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мышцы. 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движения на самокате ребенок активно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дышит, а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является нормальной природной вентиляцией легких.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катание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самокате рекомендуется детям, у которых есть проблемы с развитием дыхательной системы, в том числе и больным астмой.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Внимание, сноровка, вестибулярный аппарат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во время занятий любым другим спортом, ребенок, катаясь на самокате, фокусирует свое внимание. Он постоянно переводит взгляд с более приближенных точек, на более отдаленные, тренируя в этот момент зрение.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удержаться на самокате во время поездки ребенок удерживает свое равновесие, а это лучшая тренировка вестибулярного аппарата.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603</TotalTime>
  <Words>174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Поток</vt:lpstr>
      <vt:lpstr>  Памятка для родителей и детей  «10 правил  безопасного  катания  на самокате»</vt:lpstr>
      <vt:lpstr>     1. Надевать защитный шлем, перчатки, щитки на руки и голени, наколенники и налокотники. Асфальт и тротуарная плитка очень твердые, и падение на них может завершиться переломом или сильным ушибом, а падают поначалу все, и даже профи не всегда могут победить гравитацию.</vt:lpstr>
      <vt:lpstr>2. Не ездить на неисправном транспорте  – шанс, что важная деталь отвалится прямо во время движения, и «водитель»  полетит вверх тормашками вместе с  железным конем, резко возрастает.                                                                                                                                                                                                                              3. Не кататься в                                                                                  непосредственной близости                                                                                  от других велосипедистов,                                                                                  роллеров, скейтеров                                                                                  и самокатеров.  </vt:lpstr>
      <vt:lpstr>4. Научиться правильно группироваться  при падении.  Такое умение позволит сделать  ваши ролле- и велопрогулки менее  травмоопасными, ведь, как уже было сказано, от встреч с твердыми  поверхностями не застрахован никто.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5. Крепить на одежду                                                                    светоотражающие элементы                                                                    при езде в темное время                                                                    суток или при плохой погоде. </vt:lpstr>
      <vt:lpstr>6. Не баловаться во время движения:  ездить вдвоем на одноместном  велосипеде или самокате,  не держаться за руль и т.п.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7. Выполнять «финты»                                                              только на предназначенной или                                                                    подходящей для этого площадке,                                                              но никак не на проезжей части,                                                              тротуаре или детской площадке. </vt:lpstr>
      <vt:lpstr>8. Выучить правила дорожного движения.   Роллеры приравнены к пешеходам  и не должны появляться на  проезжей части.                                                                                                                                          9. Двигаясь по тротуару,                                                                 ехать очень медленно,                                                                 аккуратно объезжая пешеходов                                                                 и предупреждая их                                                                 о своем приближении.  </vt:lpstr>
      <vt:lpstr>10. Быть предельно внимательным, чтобы ничто не застало врасплох и не заставило потерять равновесие, и отправиться на «свидание» с асфальтом.</vt:lpstr>
      <vt:lpstr>                            Польза для здоровья от катания на самокате 1. Прежде всего, катаясь на самокате, ребенок укрепляет мышцы ног. Кроме того, самокат, в отличие от других транспортных средств для детей, одновременно развивает все типы мышцы.   2. Во время движения на самокате ребенок активно дышит, а это является нормальной природной вентиляцией легких. Поэтому катание на самокате рекомендуется детям, у которых есть проблемы с развитием дыхательной системы, в том числе и больным астмой. 3. Внимание, сноровка, вестибулярный аппарат Как и во время занятий любым другим спортом, ребенок, катаясь на самокате, фокусирует свое внимание. Он постоянно переводит взгляд с более приближенных точек, на более отдаленные, тренируя в этот момент зрение. Для того чтобы удержаться на самокате во время поездки ребенок удерживает свое равновесие, а это лучшая тренировка вестибулярного аппарата.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Пользователь Windows</cp:lastModifiedBy>
  <cp:revision>62</cp:revision>
  <dcterms:created xsi:type="dcterms:W3CDTF">2014-05-11T11:46:55Z</dcterms:created>
  <dcterms:modified xsi:type="dcterms:W3CDTF">2020-07-07T06:50:16Z</dcterms:modified>
</cp:coreProperties>
</file>