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4" r:id="rId9"/>
    <p:sldId id="267" r:id="rId10"/>
    <p:sldId id="266" r:id="rId11"/>
    <p:sldId id="261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png.oformi-foto.ru/2509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285992"/>
            <a:ext cx="6100778" cy="1470025"/>
          </a:xfrm>
        </p:spPr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Фотовыставка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«В гостях у сказки»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4714884"/>
            <a:ext cx="4714908" cy="1138230"/>
          </a:xfrm>
        </p:spPr>
        <p:txBody>
          <a:bodyPr>
            <a:normAutofit fontScale="92500"/>
          </a:bodyPr>
          <a:lstStyle/>
          <a:p>
            <a:pPr algn="r"/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Подготовил 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воспитатели 2 младшей группы</a:t>
            </a:r>
          </a:p>
          <a:p>
            <a:pPr algn="r"/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Фетисова Жанна Юрьевна</a:t>
            </a:r>
          </a:p>
          <a:p>
            <a:pPr algn="r"/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Кузнецова Алла Алексеевна</a:t>
            </a: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28604"/>
            <a:ext cx="6715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Муниципальное казенное дошкольное </a:t>
            </a:r>
            <a:r>
              <a:rPr lang="ru-RU" sz="2000" smtClean="0">
                <a:latin typeface="Arial" pitchFamily="34" charset="0"/>
                <a:cs typeface="Arial" pitchFamily="34" charset="0"/>
              </a:rPr>
              <a:t>образовательное </a:t>
            </a:r>
            <a:r>
              <a:rPr lang="ru-RU" sz="2000" smtClean="0">
                <a:latin typeface="Arial" pitchFamily="34" charset="0"/>
                <a:cs typeface="Arial" pitchFamily="34" charset="0"/>
              </a:rPr>
              <a:t>учреждение</a:t>
            </a:r>
          </a:p>
          <a:p>
            <a:pPr algn="ctr"/>
            <a:r>
              <a:rPr lang="ru-RU" sz="2000" smtClean="0">
                <a:latin typeface="Arial" pitchFamily="34" charset="0"/>
                <a:cs typeface="Arial" pitchFamily="34" charset="0"/>
              </a:rPr>
              <a:t>«Детский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сад №3 п.Теплое»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rsenian.ru/wp-content/uploads/novogodnyaya-hq-fotografiya-087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716284"/>
            <a:ext cx="3816424" cy="522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564904"/>
            <a:ext cx="4974390" cy="362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5957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rsenian.ru/wp-content/uploads/novogodnyaya-hq-fotografiya-087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501122" cy="657227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800" b="1" dirty="0" err="1" smtClean="0">
                <a:latin typeface="Arial" pitchFamily="34" charset="0"/>
                <a:cs typeface="Arial" pitchFamily="34" charset="0"/>
              </a:rPr>
              <a:t>Хитрюли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Дети притихли, слушают сказки.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Смотрят пытливо пуговки - глазки.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Вечер на улице, скоро в кровать.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- Мама, а завтра ты будешь читать?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Честно-пречестно царевну найдут?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Злые волшебники в замке живут?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Волк эту девочку точно не съест?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Как отыскать заколдованный лес?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Мама смеётся уловкам простым: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"Завтра проснётесь - поговорим!"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rsenian.ru/wp-content/uploads/novogodnyaya-hq-fotografiya-087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5760" y="476672"/>
            <a:ext cx="889248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Хотим выразить огромную благодарность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етям и их родителям, что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ашли время и приняли участие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фото-выставке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«В гостях у сказки»</a:t>
            </a:r>
          </a:p>
        </p:txBody>
      </p:sp>
    </p:spTree>
    <p:extLst>
      <p:ext uri="{BB962C8B-B14F-4D97-AF65-F5344CB8AC3E}">
        <p14:creationId xmlns:p14="http://schemas.microsoft.com/office/powerpoint/2010/main" xmlns="" val="394057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8" name="Picture 10" descr="https://arsenian.ru/wp-content/uploads/novogodnyaya-hq-fotografiya-087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215370" cy="58579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В современном обществе возникла проблема – люди стали меньше читать книги. Появилось много альтернативы 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«живому»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чтению- это и электронные книги и телевидение и компьютеры. Но роль книги все же неоспорима. Сказки в детском возрасте служат средством нравственного, умственного, эмоционального развития.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arsenian.ru/wp-content/uploads/novogodnyaya-hq-fotografiya-087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14488"/>
            <a:ext cx="8472518" cy="4697427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Книги: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развивают мышление,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память,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воображение,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обогащают словарный запас детей,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развивают связную речь.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14480" y="571480"/>
            <a:ext cx="650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Чем полезны книги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rsenian.ru/wp-content/uploads/novogodnyaya-hq-fotografiya-087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8186766" cy="54832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Наблюдая за детьми и общаясь с ними, мы обратили внимание, что речь у младших дошкольников плохо развита, они затрудняются рассказать о том, как прошли выходные, или пересказать какое-нибудь литературное произведение</a:t>
            </a:r>
            <a:r>
              <a:rPr lang="ru-RU" dirty="0" smtClean="0"/>
              <a:t>. </a:t>
            </a:r>
          </a:p>
          <a:p>
            <a:pPr>
              <a:buNone/>
            </a:pPr>
            <a:r>
              <a:rPr lang="ru-RU" b="1" dirty="0" smtClean="0"/>
              <a:t> 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Сказка имеет неограниченные развивающие и воспитывающие возможности.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rsenian.ru/wp-content/uploads/novogodnyaya-hq-fotografiya-087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6858016" cy="5768997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В.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Сухомлинский писал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«Чтение книг –тропинка, по которой умелый, умный, думающий воспитатель найдет путь к сердцу ребенка»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098" name="AutoShape 2" descr="https://autogear.ru/misc/i/gallery/52292/198128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autogear.ru/misc/i/gallery/52292/198128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autogear.ru/misc/i/gallery/52292/198128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s://autogear.ru/misc/i/gallery/52292/198128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s://autogear.ru/misc/i/gallery/52292/198128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8" name="Picture 12" descr="https://autogear.ru/misc/i/gallery/52292/19812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2285992"/>
            <a:ext cx="3857652" cy="43695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900igr.net/up/datas/70927/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rsenian.ru/wp-content/uploads/novogodnyaya-hq-fotografiya-087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7016" y="474345"/>
            <a:ext cx="8856984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Уважаемые родители, а теперь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приглашаю вас на фото-выст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авку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«В гостях у сказки»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Приятного просмотра!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rsenian.ru/wp-content/uploads/novogodnyaya-hq-fotografiya-087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330" b="20564"/>
          <a:stretch/>
        </p:blipFill>
        <p:spPr bwMode="auto">
          <a:xfrm>
            <a:off x="179512" y="476672"/>
            <a:ext cx="3960440" cy="608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11960" y="188640"/>
            <a:ext cx="482453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Для чего нужны нам сказки?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Что в них ищет человек?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Может быть, добро и ласку.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Может быть, вчерашний снег.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сказке радость побеждает,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Сказка учит нас любить.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сказке звери оживают,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Начинают говорить.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сказке все бывает честно: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начало, и конец.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Смелый принц ведет принцессу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Непременно под венец.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Белоснежка и русалка,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Старый карлик, добрый гном –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Покидать нам сказку жалко,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 уютный милый дом.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Прочитайте сказки детям!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Научите их любить.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Может быть, на этом свете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Станет легче людям жить.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rsenian.ru/wp-content/uploads/novogodnyaya-hq-fotografiya-087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610135"/>
            <a:ext cx="3564396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4664"/>
            <a:ext cx="4433689" cy="591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222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171</Words>
  <Application>Microsoft Office PowerPoint</Application>
  <PresentationFormat>Экран (4:3)</PresentationFormat>
  <Paragraphs>47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Фотовыставка  «В гостях у сказки»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Фото-выставка  «В гостях у сказки»</dc:title>
  <dc:creator>Детский сад №3</dc:creator>
  <cp:lastModifiedBy>Буева</cp:lastModifiedBy>
  <cp:revision>7</cp:revision>
  <dcterms:created xsi:type="dcterms:W3CDTF">2020-07-07T10:40:42Z</dcterms:created>
  <dcterms:modified xsi:type="dcterms:W3CDTF">2020-07-09T09:01:24Z</dcterms:modified>
</cp:coreProperties>
</file>