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73" r:id="rId4"/>
    <p:sldId id="272" r:id="rId5"/>
    <p:sldId id="280" r:id="rId6"/>
    <p:sldId id="282" r:id="rId7"/>
    <p:sldId id="271" r:id="rId8"/>
    <p:sldId id="284" r:id="rId9"/>
    <p:sldId id="283" r:id="rId10"/>
    <p:sldId id="285" r:id="rId11"/>
    <p:sldId id="276" r:id="rId12"/>
    <p:sldId id="277" r:id="rId13"/>
    <p:sldId id="278" r:id="rId14"/>
    <p:sldId id="279" r:id="rId15"/>
    <p:sldId id="260" r:id="rId16"/>
    <p:sldId id="302" r:id="rId17"/>
    <p:sldId id="303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hyperlink" Target="http://www.karakyli.ru/wp-content/uploads/2015/05/boy-meshkami-igra.jpg" TargetMode="External"/><Relationship Id="rId7" Type="http://schemas.openxmlformats.org/officeDocument/2006/relationships/hyperlink" Target="http://www.karakyli.ru/wp-content/uploads/2014/10/kolyda1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hyperlink" Target="http://www.karakyli.ru/wp-content/uploads/2014/10/zaklichki-zima1.jpg" TargetMode="Externa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akyli.ru/wp-content/uploads/2014/08/platochek-igra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hyperlink" Target="http://www.karakyli.ru/wp-content/uploads/2014/08/pryatki-narodnay-igra.jpg" TargetMode="Externa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1187624" y="2132856"/>
            <a:ext cx="6768752" cy="42484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28572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2419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1285860"/>
            <a:ext cx="8501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МКДОУ «Детский сад №3 п.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Тёплое»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Тульская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область Тёпло-Огарёвский район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0628" y="5286388"/>
            <a:ext cx="39706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Подготовил воспитатель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подготовительной к школе группы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Безбородова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Л.Н.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00037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Знакомство с русским народом»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Марина\Desktop\русские\d59d4b5bb04684ef6cb024b0668aad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67075"/>
            <a:ext cx="3137233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арина\Desktop\русские\detskiy_karnavalniy_kostyum_ivanushka_russkiy_narodniy-1200x12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7425" y="3781425"/>
            <a:ext cx="307657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арина\Desktop\русские\s389707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1285860"/>
            <a:ext cx="4104456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411760" y="1807236"/>
            <a:ext cx="42484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i="1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Марина\Desktop\русские\5d87e031568efc0ca83df8b0b4l0--russkij-stil-kartuz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21431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арина\Desktop\русские\0_4635d_c27530aa_XX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293096"/>
            <a:ext cx="1854526" cy="228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арина\Desktop\русские\08_Инночка_зеленый_(2)_(Custom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0450" y="4248150"/>
            <a:ext cx="17335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Марина\Desktop\русские\47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293096"/>
            <a:ext cx="2872739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Марина\Desktop\русские\28388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476672"/>
            <a:ext cx="4557713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27584" y="3212976"/>
            <a:ext cx="2766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Головные уборы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Марина\Desktop\русские\4d0bc1266ae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3786166"/>
            <a:ext cx="271464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71802" y="332656"/>
            <a:ext cx="3732446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/>
                </a:solidFill>
              </a:rPr>
              <a:t>Праздники</a:t>
            </a:r>
            <a:endParaRPr lang="ru-RU" sz="4400" b="1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7824" y="2747248"/>
            <a:ext cx="2016223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 prst="angle"/>
          </a:sp3d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</a:rPr>
              <a:t>Вербница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Рисунок 9" descr="C:\Users\Марина\Desktop\русские\img_57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3380"/>
            <a:ext cx="430281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Марина\Desktop\русские\origina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1071546"/>
            <a:ext cx="3731117" cy="293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Марина\Desktop\русские\121684215_Verbnoe_voskresene_Lazareva_Mariya_Sergeev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785794"/>
            <a:ext cx="6836695" cy="436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786711" y="1643050"/>
            <a:ext cx="769121" cy="342902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Пасха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C:\Users\Марина\Desktop\русские\easter2_sm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57802"/>
            <a:ext cx="214314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Марина\Desktop\русские\kulich_sm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5429240"/>
            <a:ext cx="215340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Марина\Desktop\русские\easter-egg_sm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1707" y="5443490"/>
            <a:ext cx="1902293" cy="141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Марина\Desktop\русские\main_374938_origina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24250" cy="383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643306" y="1785926"/>
            <a:ext cx="5500694" cy="707886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4">
                    <a:lumMod val="75000"/>
                  </a:schemeClr>
                </a:solidFill>
              </a:rPr>
              <a:t>Христово воскресенье</a:t>
            </a:r>
            <a:endParaRPr lang="ru-RU" sz="40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Рисунок 6" descr="C:\Users\Марина\Desktop\русские\_____20150321_17698113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7943" y="3080658"/>
            <a:ext cx="6296057" cy="377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Марина\Desktop\русские\ajRaW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19871" cy="3216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29124" y="1785926"/>
            <a:ext cx="364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2"/>
                </a:solidFill>
              </a:rPr>
              <a:t>Масленица</a:t>
            </a:r>
            <a:endParaRPr lang="ru-RU" sz="4000" b="1" i="1" dirty="0">
              <a:solidFill>
                <a:schemeClr val="accent2"/>
              </a:solidFill>
            </a:endParaRPr>
          </a:p>
        </p:txBody>
      </p:sp>
      <p:pic>
        <p:nvPicPr>
          <p:cNvPr id="7" name="Рисунок 6" descr="C:\Users\Марина\Desktop\русские\1_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071810"/>
            <a:ext cx="6286512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427984" y="980728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Масленица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pic>
        <p:nvPicPr>
          <p:cNvPr id="8" name="Рисунок 7" descr="C:\Users\Марина\Desktop\русские\gallery_promo209068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Марина\Desktop\русские\horov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265" y="0"/>
            <a:ext cx="4591735" cy="351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Марина\Desktop\русские\122962179_803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6167">
            <a:off x="3167833" y="3235357"/>
            <a:ext cx="6143636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971600" y="1628800"/>
            <a:ext cx="1789464" cy="707886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</a:rPr>
              <a:t>Троица</a:t>
            </a:r>
            <a:endParaRPr lang="ru-RU" sz="4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files.adme.ru/files/news/part_65/657205/2a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9144000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366233" y="743521"/>
            <a:ext cx="5546982" cy="7078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Народные промыслы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1785926"/>
            <a:ext cx="3643338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2800" b="1" dirty="0" smtClean="0"/>
              <a:t>Дымковская игрушка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files.adme.ru/files/news/part_65/657205/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57818" y="1071546"/>
            <a:ext cx="27860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u="sng" dirty="0" err="1" smtClean="0">
                <a:solidFill>
                  <a:srgbClr val="FF0000"/>
                </a:solidFill>
              </a:rPr>
              <a:t>Жостовская</a:t>
            </a:r>
            <a:r>
              <a:rPr lang="ru-RU" sz="2800" b="1" i="1" u="sng" dirty="0" smtClean="0">
                <a:solidFill>
                  <a:srgbClr val="FF0000"/>
                </a:solidFill>
              </a:rPr>
              <a:t> роспись</a:t>
            </a:r>
            <a:r>
              <a:rPr lang="ru-RU" sz="2800" b="1" u="sng" dirty="0" smtClean="0">
                <a:solidFill>
                  <a:srgbClr val="FF0000"/>
                </a:solidFill>
              </a:rPr>
              <a:t/>
            </a:r>
            <a:br>
              <a:rPr lang="ru-RU" sz="2800" b="1" u="sng" dirty="0" smtClean="0">
                <a:solidFill>
                  <a:srgbClr val="FF0000"/>
                </a:solidFill>
              </a:rPr>
            </a:br>
            <a:endParaRPr lang="ru-RU" sz="28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1538" y="1857364"/>
            <a:ext cx="792967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Познакомить детей с народными традициями, обычаями,  обрядами.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Задачи: Расширять представления детей о культуре русского народа.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Дать представления об устройстве дома, об истории народного костюма,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о народном промысле, о народном фольклоре, о русской национальной кухне.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Развивать нравственно-эстетическое восприятие мира.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Воспитывать интерес к истории и народному творчеству.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files.adme.ru/files/news/part_65/657205/8a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786578" y="1142984"/>
            <a:ext cx="1643074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Хохлома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files.adme.ru/files/news/part_65/657205/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1232" y="1117310"/>
            <a:ext cx="6912768" cy="574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92280" y="3284984"/>
            <a:ext cx="2051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Городецкая роспись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2285992"/>
            <a:ext cx="1308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Городецкая</a:t>
            </a:r>
          </a:p>
          <a:p>
            <a:r>
              <a:rPr lang="ru-RU" dirty="0" smtClean="0"/>
              <a:t>роспись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files.adme.ru/files/news/part_65/657205/4a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1112" y="2171551"/>
            <a:ext cx="7992888" cy="468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14612" y="785794"/>
            <a:ext cx="4941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/>
                </a:solidFill>
              </a:rPr>
              <a:t>Уральский малахит</a:t>
            </a:r>
            <a:endParaRPr lang="ru-RU" sz="40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files.adme.ru/files/news/part_65/657205/1a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710" y="2040350"/>
            <a:ext cx="8247290" cy="48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28794" y="571480"/>
            <a:ext cx="6357981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4000" b="1" i="1" dirty="0" err="1" smtClean="0">
                <a:solidFill>
                  <a:schemeClr val="tx2">
                    <a:lumMod val="75000"/>
                  </a:schemeClr>
                </a:solidFill>
              </a:rPr>
              <a:t>Гусевский</a:t>
            </a: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 хрусталь</a:t>
            </a:r>
            <a:endParaRPr lang="ru-RU" sz="4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files.adme.ru/files/news/part_65/657205/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745432"/>
            <a:ext cx="630019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429520" y="571480"/>
            <a:ext cx="915122" cy="607223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tx2"/>
                </a:solidFill>
              </a:rPr>
              <a:t>Матрешка</a:t>
            </a:r>
            <a:endParaRPr lang="ru-RU" sz="4000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files.adme.ru/files/news/part_65/657205/14a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3200772" cy="209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files.adme.ru/files/news/part_65/657205/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7256" y="4000504"/>
            <a:ext cx="6696744" cy="260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071934" y="2357430"/>
            <a:ext cx="32861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Финифть</a:t>
            </a:r>
            <a:endParaRPr lang="ru-RU" sz="5400" b="1" cap="none" spc="0" dirty="0">
              <a:ln w="1270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files.adme.ru/files/news/part_65/657205/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16699" cy="414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files.adme.ru/files/news/part_65/657205/10a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17032"/>
            <a:ext cx="4572000" cy="299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72067" y="1785926"/>
            <a:ext cx="364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Тульский  самовар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60" y="5214950"/>
            <a:ext cx="1793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Гжель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files.adme.ru/files/news/part_65/657205/15a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5" y="3190875"/>
            <a:ext cx="585787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files.adme.ru/files/news/part_65/657205/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675" y="476672"/>
            <a:ext cx="37433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files.adme.ru/files/news/part_65/657205/3a1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290"/>
            <a:ext cx="2533650" cy="252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857488" y="857232"/>
            <a:ext cx="242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Вологодское кружево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596" y="3143248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Оренбургский пуховый платок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58" y="6143644"/>
            <a:ext cx="3043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Павлово-Посадские шали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files.adme.ru/files/news/part_65/657205/7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566737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files.adme.ru/files/news/part_65/657205/6a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954" y="4076700"/>
            <a:ext cx="4952046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0035" y="5857892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Тульский пряник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0760" y="2214554"/>
            <a:ext cx="2928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accent4">
                    <a:lumMod val="75000"/>
                  </a:schemeClr>
                </a:solidFill>
              </a:rPr>
              <a:t>Шемогодская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 резная береста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boy-meshkami-igra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148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zaklichki-zima1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2204864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kolyda1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00" y="4724400"/>
            <a:ext cx="28575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228184" y="2564904"/>
            <a:ext cx="2925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Зимние </a:t>
            </a:r>
            <a:r>
              <a:rPr lang="ru-RU" sz="2800" b="1" dirty="0" err="1" smtClean="0">
                <a:solidFill>
                  <a:schemeClr val="tx2"/>
                </a:solidFill>
              </a:rPr>
              <a:t>заклички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3968" y="5949280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Колядки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596" y="3571876"/>
            <a:ext cx="28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Бой мешками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14480" y="857232"/>
            <a:ext cx="50679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Народные игры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Марина\Desktop\412159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971" y="2105472"/>
            <a:ext cx="8537029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 flipV="1">
            <a:off x="7236296" y="1788472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1800" y="1268760"/>
            <a:ext cx="2683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</a:rPr>
              <a:t>Русская изба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platochek-igra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916832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pryatki-narodnay-igra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00" y="47148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139952" y="2564904"/>
            <a:ext cx="1639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Платочек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5661248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Прятки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Марина\Desktop\русские\8315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277929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арина\Desktop\русские\1342498355_i_0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9825" y="2857496"/>
            <a:ext cx="2924175" cy="381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арина\Desktop\русские\1364703391_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2500306"/>
            <a:ext cx="3013270" cy="3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283968" y="1628800"/>
            <a:ext cx="283840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FF"/>
                </a:solidFill>
              </a:rPr>
              <a:t>Народные сказки</a:t>
            </a:r>
            <a:endParaRPr lang="ru-RU" sz="2800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Марина\Desktop\русские\000359_disp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3057525" cy="399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арина\Desktop\русские\scrn_big_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5929" y="3562350"/>
            <a:ext cx="4708071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арина\Desktop\русские\WEre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32656"/>
            <a:ext cx="3951611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42976" y="1357298"/>
            <a:ext cx="191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Маша и медведь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6446" y="3429000"/>
            <a:ext cx="221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Гуси лебеди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3504" y="2786058"/>
            <a:ext cx="244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  щучьему  веленью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Марина\Desktop\русские\03labu9u013019344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415376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арина\Desktop\русские\09labh2rv12921778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9780" y="3929743"/>
            <a:ext cx="3654220" cy="292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арина\Desktop\русские\012labp66f13214381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05064"/>
            <a:ext cx="35179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Марина\Desktop\русские\418-557_(426-565)_img_2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97091" y="214290"/>
            <a:ext cx="344690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14876" y="1556792"/>
            <a:ext cx="35719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4"/>
                </a:solidFill>
              </a:rPr>
              <a:t>Блюда русской кухни</a:t>
            </a:r>
            <a:endParaRPr lang="ru-RU" sz="2800" b="1" dirty="0">
              <a:solidFill>
                <a:schemeClr val="accent4"/>
              </a:solidFill>
            </a:endParaRPr>
          </a:p>
        </p:txBody>
      </p:sp>
      <p:pic>
        <p:nvPicPr>
          <p:cNvPr id="8" name="Рисунок 7" descr="C:\Users\Марина\Downloads\русские\sm_138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0050" y="3929066"/>
            <a:ext cx="3613950" cy="269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357686" y="3068960"/>
            <a:ext cx="492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Гречневая каша по- купечески</a:t>
            </a:r>
            <a:endParaRPr lang="ru-RU" sz="2800" b="1" dirty="0"/>
          </a:p>
        </p:txBody>
      </p:sp>
      <p:pic>
        <p:nvPicPr>
          <p:cNvPr id="10" name="Рисунок 9" descr="C:\Users\Марина\Desktop\русские\u-6d5c5cff7f3730ff5d297bd2eebeda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68760"/>
            <a:ext cx="34385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428728" y="908720"/>
            <a:ext cx="285752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Щи «По-русски</a:t>
            </a:r>
            <a:endParaRPr lang="ru-RU" sz="2800" b="1" dirty="0"/>
          </a:p>
        </p:txBody>
      </p:sp>
      <p:pic>
        <p:nvPicPr>
          <p:cNvPr id="13" name="Рисунок 12" descr="C:\Users\Марина\Downloads\русские\sm_4907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4572008"/>
            <a:ext cx="2609850" cy="195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71604" y="4000504"/>
            <a:ext cx="1110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Калья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8131" name="Picture 3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8132" name="Picture 4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C:\Users\Марина\Desktop\русские\u-cf0240935b79618dc39836b76b9d89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000504"/>
            <a:ext cx="3476625" cy="2484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Марина\Downloads\русские\sm_3878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285860"/>
            <a:ext cx="2676525" cy="20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Марина\Desktop\русские\u-f80c7cd516b484dbf532f38cda12a49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6350" y="3857628"/>
            <a:ext cx="4057650" cy="279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571868" y="1714488"/>
            <a:ext cx="2666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Пасхальный кулич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976" y="3500438"/>
            <a:ext cx="3118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7030A0"/>
                </a:solidFill>
              </a:rPr>
              <a:t>Курник</a:t>
            </a:r>
            <a:r>
              <a:rPr lang="ru-RU" sz="2400" b="1" dirty="0" smtClean="0">
                <a:solidFill>
                  <a:srgbClr val="7030A0"/>
                </a:solidFill>
              </a:rPr>
              <a:t>- царь пирогов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628" y="6143644"/>
            <a:ext cx="2639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Русские пельмени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Марина\Desktop\русские\u-492c1df8366dd47eaa545aa11e37a81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92896"/>
            <a:ext cx="34956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арина\Desktop\русские\6d1e845d176abcdb9dcccd355e799e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4071942"/>
            <a:ext cx="3581400" cy="258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429256" y="3286124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Блины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0100" y="2071678"/>
            <a:ext cx="2858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Расстегай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с курицей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Марина\Desktop\русские\142968_6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643314"/>
            <a:ext cx="3970288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u-1609ec491d5c1e30d3d8918a199e03e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9275" y="3929066"/>
            <a:ext cx="3514725" cy="264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u-9859406ef71803fdaaa99a8ca0fae5b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642918"/>
            <a:ext cx="3648075" cy="244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857752" y="2857496"/>
            <a:ext cx="25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4"/>
                </a:solidFill>
              </a:rPr>
              <a:t>Кисель</a:t>
            </a:r>
            <a:endParaRPr lang="ru-RU" sz="2400" b="1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0562" y="1714488"/>
            <a:ext cx="25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Домашний квас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Марина\Desktop\41216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643314"/>
            <a:ext cx="457200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арина\Desktop\41216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071678"/>
            <a:ext cx="410024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арина\Desktop\41216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9504" y="214290"/>
            <a:ext cx="4464496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Содержимое 3" descr="C:\Users\Марина\Desktop\4121645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5926"/>
            <a:ext cx="4320480" cy="488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Марина\Desktop\русские\1976168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1592" y="1714488"/>
            <a:ext cx="3672408" cy="496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23728" y="1916832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 descr="C:\Users\Марина\Desktop\0_120190_d16f2472_X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244827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Марина\Downloads\0000991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276872"/>
            <a:ext cx="3024336" cy="378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Марина\Desktop\image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857364"/>
            <a:ext cx="3275856" cy="475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Марина\Desktop\русские\P72256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7186" y="3019652"/>
            <a:ext cx="4346814" cy="383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арина\Desktop\41216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268760"/>
            <a:ext cx="388843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Марина\Desktop\русские\2817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65512"/>
            <a:ext cx="316835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арина\Desktop\русские\3260763-d2022c415f245ad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3640" y="2393504"/>
            <a:ext cx="324036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43608" y="1556792"/>
            <a:ext cx="78816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70C0"/>
                </a:solidFill>
              </a:rPr>
              <a:t>Стар</a:t>
            </a:r>
            <a:r>
              <a:rPr lang="ru-RU" sz="2800" b="1" i="1" dirty="0" err="1" smtClean="0">
                <a:solidFill>
                  <a:srgbClr val="0070C0"/>
                </a:solidFill>
              </a:rPr>
              <a:t>инны</a:t>
            </a:r>
            <a:r>
              <a:rPr lang="en-US" sz="2800" b="1" i="1" dirty="0" smtClean="0">
                <a:solidFill>
                  <a:srgbClr val="0070C0"/>
                </a:solidFill>
              </a:rPr>
              <a:t>е 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костюмы</a:t>
            </a:r>
            <a:r>
              <a:rPr lang="ru-RU" sz="2800" b="1" i="1" dirty="0" smtClean="0">
                <a:solidFill>
                  <a:srgbClr val="0070C0"/>
                </a:solidFill>
              </a:rPr>
              <a:t> русского народа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рина\Desktop\русские\good-Cat-Eyes-PowerPoint-Templat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Марина\Desktop\русские\img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187</Words>
  <Application>Microsoft Office PowerPoint</Application>
  <PresentationFormat>Экран (4:3)</PresentationFormat>
  <Paragraphs>64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Буева</cp:lastModifiedBy>
  <cp:revision>53</cp:revision>
  <dcterms:created xsi:type="dcterms:W3CDTF">2016-10-03T16:27:27Z</dcterms:created>
  <dcterms:modified xsi:type="dcterms:W3CDTF">2020-07-08T12:09:22Z</dcterms:modified>
</cp:coreProperties>
</file>