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950"/>
            <a:ext cx="62982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0"/>
            <a:ext cx="7128792" cy="1366504"/>
          </a:xfrm>
        </p:spPr>
        <p:txBody>
          <a:bodyPr>
            <a:normAutofit/>
          </a:bodyPr>
          <a:lstStyle/>
          <a:p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Муниципальное казенное дошкольное образовательное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  <a:b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сад №3 п.Теплое»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445224"/>
            <a:ext cx="4828278" cy="1320552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 воспитатель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младшей группы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Фетисова Жанна Юрьевна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16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"/>
            <a:ext cx="6857146" cy="682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077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4090"/>
            <a:ext cx="6696744" cy="68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1668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-14091"/>
            <a:ext cx="6624736" cy="683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6229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14090"/>
            <a:ext cx="6984776" cy="68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679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4091"/>
            <a:ext cx="6912768" cy="683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4658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116124"/>
            <a:ext cx="6408712" cy="70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475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992" y="2545231"/>
            <a:ext cx="8478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98465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Муниципальное казенное дошкольное образовательное учреждение «Детский сад №3 п.Теплое»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№3 п.Теплое»</dc:title>
  <dc:creator>Жанна</dc:creator>
  <cp:lastModifiedBy>Буева</cp:lastModifiedBy>
  <cp:revision>4</cp:revision>
  <dcterms:created xsi:type="dcterms:W3CDTF">2020-06-28T18:21:23Z</dcterms:created>
  <dcterms:modified xsi:type="dcterms:W3CDTF">2020-07-07T07:43:40Z</dcterms:modified>
</cp:coreProperties>
</file>