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8950"/>
            <a:ext cx="629828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1680" y="0"/>
            <a:ext cx="7128792" cy="1366504"/>
          </a:xfrm>
        </p:spPr>
        <p:txBody>
          <a:bodyPr>
            <a:normAutofit/>
          </a:bodyPr>
          <a:lstStyle/>
          <a:p>
            <a:r>
              <a:rPr lang="ru-RU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Муниципальное казенное дошкольное образовательное </a:t>
            </a:r>
            <a:r>
              <a:rPr lang="ru-RU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учреждение</a:t>
            </a:r>
            <a:br>
              <a:rPr lang="ru-RU" sz="27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«Детский </a:t>
            </a:r>
            <a:r>
              <a:rPr lang="ru-RU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сад №3 п.Теплое»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3968" y="5445224"/>
            <a:ext cx="4828278" cy="1320552"/>
          </a:xfrm>
        </p:spPr>
        <p:txBody>
          <a:bodyPr>
            <a:normAutofit lnSpcReduction="10000"/>
          </a:bodyPr>
          <a:lstStyle/>
          <a:p>
            <a:pPr algn="r"/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Подготовил воспитатель</a:t>
            </a:r>
          </a:p>
          <a:p>
            <a:pPr algn="r"/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младшей группы</a:t>
            </a:r>
          </a:p>
          <a:p>
            <a:pPr algn="r"/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Фетисова Жанна Юрьевна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1161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"/>
            <a:ext cx="6857146" cy="6822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30775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-14090"/>
            <a:ext cx="6696744" cy="6872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41668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-14091"/>
            <a:ext cx="6624736" cy="6836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56229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-14090"/>
            <a:ext cx="6984776" cy="6872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26795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-14091"/>
            <a:ext cx="6912768" cy="6836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74658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-116124"/>
            <a:ext cx="6408712" cy="7040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94759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2992" y="2545231"/>
            <a:ext cx="84780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внимание!!!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98465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17</Words>
  <Application>Microsoft Office PowerPoint</Application>
  <PresentationFormat>Экран (4:3)</PresentationFormat>
  <Paragraphs>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Муниципальное казенное дошкольное образовательное учреждение «Детский сад №3 п.Теплое»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казенное дошкольное образовательное учреждение «Детский сад №3 п.Теплое»</dc:title>
  <dc:creator>Жанна</dc:creator>
  <cp:lastModifiedBy>Буева</cp:lastModifiedBy>
  <cp:revision>4</cp:revision>
  <dcterms:created xsi:type="dcterms:W3CDTF">2020-06-28T18:21:23Z</dcterms:created>
  <dcterms:modified xsi:type="dcterms:W3CDTF">2020-07-07T07:43:40Z</dcterms:modified>
</cp:coreProperties>
</file>