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B8E3DFE-07BE-4E70-A78C-5F726C0F18C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8" y="0"/>
            <a:ext cx="9128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Рисование 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«Долька арбуза»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9027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образование «Детский сад №3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п.Теплое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81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700877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613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Берем готовый образец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97" t="10614" r="22727"/>
          <a:stretch/>
        </p:blipFill>
        <p:spPr bwMode="auto">
          <a:xfrm>
            <a:off x="1547664" y="2348880"/>
            <a:ext cx="5832763" cy="33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7574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Закрашиваем сначала кожуру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33" t="9518"/>
          <a:stretch/>
        </p:blipFill>
        <p:spPr bwMode="auto">
          <a:xfrm>
            <a:off x="1274618" y="2327564"/>
            <a:ext cx="7412182" cy="343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802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175"/>
          <a:stretch/>
        </p:blipFill>
        <p:spPr bwMode="auto">
          <a:xfrm>
            <a:off x="1547664" y="1340768"/>
            <a:ext cx="6404667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621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мякоть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16" r="3703"/>
          <a:stretch/>
        </p:blipFill>
        <p:spPr bwMode="auto">
          <a:xfrm rot="10800000">
            <a:off x="1979712" y="1844824"/>
            <a:ext cx="5874327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61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Тычком черной краской рисуем косточки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99" r="1515"/>
          <a:stretch/>
        </p:blipFill>
        <p:spPr bwMode="auto">
          <a:xfrm>
            <a:off x="1475656" y="2276872"/>
            <a:ext cx="6747164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410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готова!!!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46" r="23401"/>
          <a:stretch/>
        </p:blipFill>
        <p:spPr bwMode="auto">
          <a:xfrm>
            <a:off x="1835696" y="1844824"/>
            <a:ext cx="5929745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5892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Рисование  «Долька арбуза»</vt:lpstr>
      <vt:lpstr>Слайд 2</vt:lpstr>
      <vt:lpstr>Берем готовый образец</vt:lpstr>
      <vt:lpstr>Закрашиваем сначала кожуру</vt:lpstr>
      <vt:lpstr>Слайд 5</vt:lpstr>
      <vt:lpstr>Затем мякоть</vt:lpstr>
      <vt:lpstr>Тычком черной краской рисуем косточки</vt:lpstr>
      <vt:lpstr>Работа готова!!!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в летний период «Долька арбуза»</dc:title>
  <dc:creator>Жанна</dc:creator>
  <cp:lastModifiedBy>Буева</cp:lastModifiedBy>
  <cp:revision>3</cp:revision>
  <dcterms:created xsi:type="dcterms:W3CDTF">2020-06-10T15:31:56Z</dcterms:created>
  <dcterms:modified xsi:type="dcterms:W3CDTF">2020-07-03T11:27:19Z</dcterms:modified>
</cp:coreProperties>
</file>