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8" r:id="rId3"/>
    <p:sldId id="269" r:id="rId4"/>
    <p:sldId id="27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BD684-A81F-40EE-A7B7-3063C78740DD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5F916-FC25-4E18-AE12-BFD319E91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2285984" y="214290"/>
            <a:ext cx="5686400" cy="1470025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1" i="0" u="none" strike="noStrike" kern="1200" cap="none" spc="50" normalizeH="0" baseline="0" noProof="0" dirty="0">
              <a:ln w="11430"/>
              <a:solidFill>
                <a:srgbClr val="92D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0232" y="5429264"/>
            <a:ext cx="6215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Подготовил  воспитатель подготовительной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 школе  группы:  Галицкая Е. В.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6050" y="571480"/>
            <a:ext cx="4786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МКДОУ «Детский сад №3 п. Теплое»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5984" y="2285992"/>
            <a:ext cx="539275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развитие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Лепим  ёжика»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1214422"/>
            <a:ext cx="7048516" cy="52863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00232" y="428604"/>
            <a:ext cx="6215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Присоедините колючки  на макушку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1071546"/>
            <a:ext cx="7048516" cy="52863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28794" y="285728"/>
            <a:ext cx="63579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сиреневого пластилина сделайте лапки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1571612"/>
            <a:ext cx="6572296" cy="49292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57422" y="214290"/>
            <a:ext cx="550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Слепите кактус из зеленого пластилина и закрепите его в коричневом цветочном горшке.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785794"/>
            <a:ext cx="7039661" cy="52863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00166" y="214290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Вставьте кактус в руки Ежику.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Поделка готова!</a:t>
            </a:r>
          </a:p>
          <a:p>
            <a:pPr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298" y="6215082"/>
            <a:ext cx="5715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Молодцы!  Творческих вам успехов!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298" y="214290"/>
            <a:ext cx="507209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Отгадайте загадку: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соснами, под елками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Лежит мешок с иголками.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Кто это? (Ежик)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Рассмотрим изображение ежа.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Расскажите, как выглядит ежик.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Картинки по запросу ежик осенью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928934"/>
            <a:ext cx="442915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714356"/>
            <a:ext cx="74295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«Колючий клубок»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Ходит-бродит вдоль дорожек   </a:t>
            </a:r>
          </a:p>
          <a:p>
            <a:pPr algn="ctr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пальчиками «ходим» по столу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Весь в иголках серый ежик </a:t>
            </a:r>
          </a:p>
          <a:p>
            <a:pPr algn="ctr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ладошки вместе, пальчики выпрямили – показываем ежика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 волк не уволок,</a:t>
            </a:r>
          </a:p>
          <a:p>
            <a:pPr algn="ctr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Превратился еж в клубок </a:t>
            </a:r>
          </a:p>
          <a:p>
            <a:pPr algn="ctr"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делаем закрытый «замок»).</a:t>
            </a:r>
          </a:p>
          <a:p>
            <a:pPr algn="ctr" fontAlgn="base"/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285728"/>
            <a:ext cx="57864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Слепим Ежика из страны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Смешариков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maxresdefault ё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357298"/>
            <a:ext cx="6572296" cy="3571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14612" y="5429264"/>
            <a:ext cx="50439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Для работы нам понадобятся: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дощечка для лепки, стека, пластилин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1785926"/>
            <a:ext cx="6191293" cy="46434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57356" y="214290"/>
            <a:ext cx="642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Скатайте из сиреневого пластилина один небольшой шарик</a:t>
            </a:r>
          </a:p>
          <a:p>
            <a:pPr lvl="0"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для туловища и два маленьких для ушей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214422"/>
            <a:ext cx="6667546" cy="500065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43108" y="500042"/>
            <a:ext cx="58579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Сделайте глаза и дужки очков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1500174"/>
            <a:ext cx="6667545" cy="50006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71670" y="428604"/>
            <a:ext cx="6000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Прикрепите очки в центральную часть шарика, а дужки заведите за уши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1571612"/>
            <a:ext cx="6667545" cy="50006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28926" y="21429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В центр каждого глаза прикрепите черные зрачки. Сделайте нос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_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1428736"/>
            <a:ext cx="6667544" cy="50006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14546" y="428604"/>
            <a:ext cx="571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Для колючек сделайте фиолетовую лепешку  с неровным краем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110</TotalTime>
  <Words>209</Words>
  <Application>Microsoft Office PowerPoint</Application>
  <PresentationFormat>Экран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Детский сад №3</cp:lastModifiedBy>
  <cp:revision>33</cp:revision>
  <dcterms:modified xsi:type="dcterms:W3CDTF">2020-07-02T11:08:02Z</dcterms:modified>
</cp:coreProperties>
</file>