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8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580F1-9F9F-4D87-B440-B2F1970479B7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8374A-5328-403A-9595-98D2A14D5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74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8374A-5328-403A-9595-98D2A14D5A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2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0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33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92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483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75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93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02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2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51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2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3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3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93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72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58A6EA1-0F78-4F61-905E-CC01877F7DD3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242FF2-8292-46F4-917E-C085B10B3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47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0523" y="2679081"/>
            <a:ext cx="880809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тульского самовара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876" y="3901202"/>
            <a:ext cx="4118012" cy="2496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19" y="4166558"/>
            <a:ext cx="1691653" cy="203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226" y="508423"/>
            <a:ext cx="1737294" cy="2076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8061" y="567039"/>
            <a:ext cx="1482311" cy="2076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446" y="565749"/>
            <a:ext cx="1528143" cy="2039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79" y="531868"/>
            <a:ext cx="1617606" cy="20381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01000" y="4970585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 воспитатель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одготовительной к школе группы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Безбородова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Николаевна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s50.radikal.ru/i128/1008/2a/d1aad9f4ffd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№ 3 п. Тёплое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91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" y="624840"/>
            <a:ext cx="11094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Заинтересовать детей происхождением Тульского самовара.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98320"/>
            <a:ext cx="11094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Закрепить знания о разновидностях самоваров, знать понятие «традиция» русского чаепития.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патриотизм, любовь к своей Родине. 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640" y="182881"/>
            <a:ext cx="7452360" cy="6297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757" y="517766"/>
            <a:ext cx="2740343" cy="2740343"/>
          </a:xfrm>
          <a:prstGeom prst="rect">
            <a:avLst/>
          </a:prstGeom>
        </p:spPr>
      </p:pic>
      <p:pic>
        <p:nvPicPr>
          <p:cNvPr id="6" name="Рисунок 5" descr="История тульского самовар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" y="3589020"/>
            <a:ext cx="355092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324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666" y="386226"/>
            <a:ext cx="7758654" cy="5072877"/>
          </a:xfrm>
          <a:prstGeom prst="rect">
            <a:avLst/>
          </a:prstGeom>
        </p:spPr>
      </p:pic>
      <p:pic>
        <p:nvPicPr>
          <p:cNvPr id="5" name="Рисунок 4" descr="История тульского самова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90" y="161284"/>
            <a:ext cx="1933575" cy="24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091" y="1943099"/>
            <a:ext cx="1977377" cy="2714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60" y="3637788"/>
            <a:ext cx="1918305" cy="2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2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559" y="101170"/>
            <a:ext cx="6949441" cy="6756830"/>
          </a:xfrm>
          <a:prstGeom prst="rect">
            <a:avLst/>
          </a:prstGeom>
        </p:spPr>
      </p:pic>
      <p:pic>
        <p:nvPicPr>
          <p:cNvPr id="3" name="Рисунок 2" descr="История тульского самова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883" y="781435"/>
            <a:ext cx="3924300" cy="523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810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2567" y="681787"/>
            <a:ext cx="7865660" cy="4642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36" y="178697"/>
            <a:ext cx="1648134" cy="2198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855" y="1504101"/>
            <a:ext cx="1889444" cy="2519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475" y="4241160"/>
            <a:ext cx="1708759" cy="22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73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333009"/>
            <a:ext cx="7498080" cy="5856838"/>
          </a:xfrm>
          <a:prstGeom prst="rect">
            <a:avLst/>
          </a:prstGeom>
        </p:spPr>
      </p:pic>
      <p:pic>
        <p:nvPicPr>
          <p:cNvPr id="3" name="Рисунок 2" descr="История тульского самова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69" y="1740894"/>
            <a:ext cx="2771775" cy="189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стория тульского самовар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741" y="265711"/>
            <a:ext cx="2371859" cy="19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745" y="3420024"/>
            <a:ext cx="2517855" cy="1686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9" y="5029757"/>
            <a:ext cx="2678429" cy="16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6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446" y="307304"/>
            <a:ext cx="7713554" cy="2588992"/>
          </a:xfrm>
          <a:prstGeom prst="rect">
            <a:avLst/>
          </a:prstGeom>
        </p:spPr>
      </p:pic>
      <p:pic>
        <p:nvPicPr>
          <p:cNvPr id="3" name="Рисунок 2" descr="История тульского самова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6840" y="2333625"/>
            <a:ext cx="2952750" cy="411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стория тульского самовар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8" y="798149"/>
            <a:ext cx="3503295" cy="24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578" y="3643834"/>
            <a:ext cx="4431982" cy="24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44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88" y="0"/>
            <a:ext cx="9172765" cy="4531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247" y="117758"/>
            <a:ext cx="8650696" cy="6253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1679" y="6231610"/>
            <a:ext cx="7947781" cy="475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1652" y="4235990"/>
            <a:ext cx="3045232" cy="2430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3266" y="612288"/>
            <a:ext cx="3605052" cy="54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8784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121</TotalTime>
  <Words>54</Words>
  <Application>Microsoft Office PowerPoint</Application>
  <PresentationFormat>Произвольный</PresentationFormat>
  <Paragraphs>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Буева</cp:lastModifiedBy>
  <cp:revision>19</cp:revision>
  <dcterms:created xsi:type="dcterms:W3CDTF">2014-10-16T17:51:48Z</dcterms:created>
  <dcterms:modified xsi:type="dcterms:W3CDTF">2020-06-30T10:21:20Z</dcterms:modified>
</cp:coreProperties>
</file>