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34AD0DE-026F-4B48-9D18-691B53651564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76D6E3B-C379-4320-A2C2-CC7498FC11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0"/>
            <a:ext cx="3528392" cy="2276872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Стрекоза» 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технике модульного оригами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старшего дошкольного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789040"/>
            <a:ext cx="3672407" cy="2088232"/>
          </a:xfrm>
        </p:spPr>
        <p:txBody>
          <a:bodyPr>
            <a:noAutofit/>
          </a:bodyPr>
          <a:lstStyle/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 2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Михайлова А.Н.</a:t>
            </a:r>
          </a:p>
          <a:p>
            <a:pPr algn="just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 работе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использованы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Надежды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Ковальчук,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</a:p>
          <a:p>
            <a:pPr algn="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Излучинский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ДСКВ "Сказка"</a:t>
            </a:r>
          </a:p>
        </p:txBody>
      </p:sp>
    </p:spTree>
    <p:extLst>
      <p:ext uri="{BB962C8B-B14F-4D97-AF65-F5344CB8AC3E}">
        <p14:creationId xmlns:p14="http://schemas.microsoft.com/office/powerpoint/2010/main" xmlns="" val="125006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Мастер-класс по изготовлению «Стрекозы» в технике модульного оригами для детей старшего дошкольного возраст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66" b="5905"/>
          <a:stretch/>
        </p:blipFill>
        <p:spPr bwMode="auto">
          <a:xfrm>
            <a:off x="492246" y="1412776"/>
            <a:ext cx="503903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31282" y="1268760"/>
            <a:ext cx="30963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Ах, какая  стрекоза!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крылья да  глаза!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воздухе трепещет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солнце блещет.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    моею   головой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Попорхала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миг-другой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 чуть  не задела.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    небо    улетела.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   хотел   её    позвать: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Прилетай ко мне опять!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   такая  красота!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Но, нужна ей высота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Губская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984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4608512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Цель: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изготовление стрекозы в технике модульного оригами.</a:t>
            </a:r>
          </a:p>
          <a:p>
            <a:pPr marL="68580" indent="0" algn="just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Задачи: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Обучить детей и познакомить родителей с поэтапным изготовлением стрекозы. Продолжить знакомство с искусством конструирования из бумаги - оригами.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Развивать внимание, память, мышление, мелкую моторику пальцев рук, пространственное мышление, творческие и логические способности.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Воспитывать у детей трудолюбие, аккуратность, усидчивость, терпение в процессе продуктивно-творческой деятельности.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02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136904" cy="2736303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858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оранжевый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 - диаметром 4 см (тело стрекозы);</a:t>
            </a:r>
          </a:p>
          <a:p>
            <a:pPr marL="6858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голубых круга - диаметром 5 см (крылья);</a:t>
            </a:r>
          </a:p>
          <a:p>
            <a:pPr marL="6858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круг - диаметром 7см (хвост);</a:t>
            </a:r>
          </a:p>
          <a:p>
            <a:pPr marL="6858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черных круга - диаметром 2 см (2 шт.) и 0,5 см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шт.);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два белых круга - диаметром 1 см.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www.maam.ru/upload/blogs/detsad-559146-159233843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290" b="6474"/>
          <a:stretch/>
        </p:blipFill>
        <p:spPr bwMode="auto">
          <a:xfrm>
            <a:off x="2051720" y="3645024"/>
            <a:ext cx="5081152" cy="28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2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выполнения работы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332657"/>
            <a:ext cx="4104456" cy="1008112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Края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оранжевого круга диаметром 4 см загни с двух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www.maam.ru/upload/blogs/detsad-559146-159233847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05" b="7879"/>
          <a:stretch/>
        </p:blipFill>
        <p:spPr bwMode="auto">
          <a:xfrm>
            <a:off x="1403648" y="1988840"/>
            <a:ext cx="6216851" cy="33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498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выполнения работы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7"/>
            <a:ext cx="8208912" cy="1584175"/>
          </a:xfrm>
        </p:spPr>
        <p:txBody>
          <a:bodyPr>
            <a:normAutofit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Делаем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стрекозы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черные круги диаметром 2 см наклеиваем белые диаметром 1 см; потом на белые – черные диаметром 0,5 см. Приклеиваем глаза к телу стрекозы.</a:t>
            </a:r>
          </a:p>
        </p:txBody>
      </p:sp>
      <p:pic>
        <p:nvPicPr>
          <p:cNvPr id="4098" name="Picture 2" descr="https://www.maam.ru/upload/blogs/detsad-559146-159233851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43" b="1860"/>
          <a:stretch/>
        </p:blipFill>
        <p:spPr bwMode="auto">
          <a:xfrm>
            <a:off x="1835696" y="2132856"/>
            <a:ext cx="5584368" cy="354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134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выполнения работы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7"/>
            <a:ext cx="8208912" cy="1656183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Четыре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голубых круга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см сложи пополам, а затем половинку круга загни так, чтобы получилась фигура с одного конца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с другого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будут крылья.</a:t>
            </a:r>
          </a:p>
        </p:txBody>
      </p:sp>
      <p:pic>
        <p:nvPicPr>
          <p:cNvPr id="5122" name="Picture 2" descr="https://www.maam.ru/upload/blogs/detsad-559146-159233858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285"/>
          <a:stretch/>
        </p:blipFill>
        <p:spPr bwMode="auto">
          <a:xfrm>
            <a:off x="539552" y="1916832"/>
            <a:ext cx="416218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www.maam.ru/upload/blogs/detsad-559146-15923387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2868"/>
          <a:stretch/>
        </p:blipFill>
        <p:spPr bwMode="auto">
          <a:xfrm>
            <a:off x="4427984" y="3733115"/>
            <a:ext cx="4261128" cy="274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134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0"/>
            <a:ext cx="3528392" cy="548680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выполнения работы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7"/>
            <a:ext cx="8208912" cy="1656183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Черный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см сверни в трубочку, проклей ее по краю, чтобы не развернулась. Приклей крылья и получившийся хвост к телу стрекозы. Твоя красивая стрекоза готова.</a:t>
            </a:r>
          </a:p>
        </p:txBody>
      </p:sp>
      <p:pic>
        <p:nvPicPr>
          <p:cNvPr id="6146" name="Picture 2" descr="https://www.maam.ru/upload/blogs/detsad-559146-15923387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5415" b="2741"/>
          <a:stretch/>
        </p:blipFill>
        <p:spPr bwMode="auto">
          <a:xfrm>
            <a:off x="539553" y="1916832"/>
            <a:ext cx="3240360" cy="209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maam.ru/upload/blogs/detsad-559146-159233876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156"/>
          <a:stretch/>
        </p:blipFill>
        <p:spPr bwMode="auto">
          <a:xfrm>
            <a:off x="4894860" y="1916832"/>
            <a:ext cx="3284656" cy="209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www.maam.ru/upload/blogs/detsad-559146-15923387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88"/>
          <a:stretch/>
        </p:blipFill>
        <p:spPr bwMode="auto">
          <a:xfrm>
            <a:off x="406654" y="4218114"/>
            <a:ext cx="3373258" cy="235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www.maam.ru/upload/blogs/detsad-559146-15923389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0088" b="5159"/>
          <a:stretch/>
        </p:blipFill>
        <p:spPr bwMode="auto">
          <a:xfrm>
            <a:off x="4894859" y="4218114"/>
            <a:ext cx="3284656" cy="233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949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</TotalTime>
  <Words>33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Мастер-класс  «Стрекоза» в технике модульного оригами  для детей старшего дошкольного возраста</vt:lpstr>
      <vt:lpstr>Слайд 2</vt:lpstr>
      <vt:lpstr>Слайд 3</vt:lpstr>
      <vt:lpstr>Слайд 4</vt:lpstr>
      <vt:lpstr>Этапы выполнения работы:</vt:lpstr>
      <vt:lpstr>Этапы выполнения работы:</vt:lpstr>
      <vt:lpstr>Этапы выполнения работы:</vt:lpstr>
      <vt:lpstr>Этапы выполнения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по изготовлению  «Стрекозы» в технике модульного оригами  для детей старшего дошкольного возраста</dc:title>
  <dc:creator>Dom</dc:creator>
  <cp:lastModifiedBy>Буева</cp:lastModifiedBy>
  <cp:revision>4</cp:revision>
  <dcterms:created xsi:type="dcterms:W3CDTF">2020-06-23T08:06:53Z</dcterms:created>
  <dcterms:modified xsi:type="dcterms:W3CDTF">2020-06-29T09:29:08Z</dcterms:modified>
</cp:coreProperties>
</file>