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0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-78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DD64F66-FB3D-4DD4-9C92-FC1048B99AC0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9144" y="4882896"/>
            <a:ext cx="4050792" cy="1197864"/>
          </a:xfrm>
          <a:noFill/>
        </p:spPr>
        <p:txBody>
          <a:bodyPr wrap="square" rtlCol="0">
            <a:spAutoFit/>
          </a:bodyPr>
          <a:lstStyle>
            <a:lvl1pPr>
              <a:defRPr lang="en-US" sz="5400" dirty="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0F29FBF-FFB9-4DB8-8998-87860C1DB7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199160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4F66-FB3D-4DD4-9C92-FC1048B99AC0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29FBF-FFB9-4DB8-8998-87860C1DB7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9650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4F66-FB3D-4DD4-9C92-FC1048B99AC0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29FBF-FFB9-4DB8-8998-87860C1DB7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53065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4F66-FB3D-4DD4-9C92-FC1048B99AC0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29FBF-FFB9-4DB8-8998-87860C1DB7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1817781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4F66-FB3D-4DD4-9C92-FC1048B99AC0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29FBF-FFB9-4DB8-8998-87860C1DB7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43222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4F66-FB3D-4DD4-9C92-FC1048B99AC0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29FBF-FFB9-4DB8-8998-87860C1DB7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00404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4F66-FB3D-4DD4-9C92-FC1048B99AC0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29FBF-FFB9-4DB8-8998-87860C1DB7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43428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4F66-FB3D-4DD4-9C92-FC1048B99AC0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29FBF-FFB9-4DB8-8998-87860C1DB7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88434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4F66-FB3D-4DD4-9C92-FC1048B99AC0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29FBF-FFB9-4DB8-8998-87860C1DB7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2140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4F66-FB3D-4DD4-9C92-FC1048B99AC0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29FBF-FFB9-4DB8-8998-87860C1DB7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5627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4F66-FB3D-4DD4-9C92-FC1048B99AC0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29FBF-FFB9-4DB8-8998-87860C1DB7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060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4F66-FB3D-4DD4-9C92-FC1048B99AC0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29FBF-FFB9-4DB8-8998-87860C1DB7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8159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4F66-FB3D-4DD4-9C92-FC1048B99AC0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29FBF-FFB9-4DB8-8998-87860C1DB7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4395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4F66-FB3D-4DD4-9C92-FC1048B99AC0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29FBF-FFB9-4DB8-8998-87860C1DB7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2061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4F66-FB3D-4DD4-9C92-FC1048B99AC0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29FBF-FFB9-4DB8-8998-87860C1DB7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3296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4F66-FB3D-4DD4-9C92-FC1048B99AC0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29FBF-FFB9-4DB8-8998-87860C1DB7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4909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4F66-FB3D-4DD4-9C92-FC1048B99AC0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29FBF-FFB9-4DB8-8998-87860C1DB7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97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DD64F66-FB3D-4DD4-9C92-FC1048B99AC0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00F29FBF-FFB9-4DB8-8998-87860C1DB7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472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3" r:id="rId1"/>
    <p:sldLayoutId id="2147484104" r:id="rId2"/>
    <p:sldLayoutId id="2147484105" r:id="rId3"/>
    <p:sldLayoutId id="2147484106" r:id="rId4"/>
    <p:sldLayoutId id="2147484107" r:id="rId5"/>
    <p:sldLayoutId id="2147484108" r:id="rId6"/>
    <p:sldLayoutId id="2147484109" r:id="rId7"/>
    <p:sldLayoutId id="2147484110" r:id="rId8"/>
    <p:sldLayoutId id="2147484111" r:id="rId9"/>
    <p:sldLayoutId id="2147484112" r:id="rId10"/>
    <p:sldLayoutId id="2147484113" r:id="rId11"/>
    <p:sldLayoutId id="2147484114" r:id="rId12"/>
    <p:sldLayoutId id="2147484115" r:id="rId13"/>
    <p:sldLayoutId id="2147484116" r:id="rId14"/>
    <p:sldLayoutId id="2147484117" r:id="rId15"/>
    <p:sldLayoutId id="2147484118" r:id="rId16"/>
    <p:sldLayoutId id="214748411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>
              <a:lumMod val="60000"/>
              <a:lumOff val="40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Консультация для родителей: </a:t>
            </a:r>
            <a:br>
              <a:rPr lang="ru-RU" sz="3600" dirty="0" smtClean="0"/>
            </a:br>
            <a:r>
              <a:rPr lang="ru-RU" sz="3600" dirty="0" smtClean="0"/>
              <a:t>«Закаливание детей в летний период».</a:t>
            </a:r>
            <a:br>
              <a:rPr lang="ru-RU" sz="3600" dirty="0" smtClean="0"/>
            </a:br>
            <a:r>
              <a:rPr lang="ru-RU" sz="3600" dirty="0" smtClean="0"/>
              <a:t>(Первая младшая группа)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52210" y="4632562"/>
            <a:ext cx="4788317" cy="1037230"/>
          </a:xfrm>
        </p:spPr>
        <p:txBody>
          <a:bodyPr>
            <a:normAutofit/>
          </a:bodyPr>
          <a:lstStyle/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</a:t>
            </a:r>
            <a:r>
              <a:rPr lang="ru-RU" altLang="ru-RU" sz="1600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</a:p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600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первой </a:t>
            </a:r>
            <a:r>
              <a:rPr lang="ru-RU" altLang="ru-RU" sz="1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младшей группы:</a:t>
            </a:r>
          </a:p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Лесникова</a:t>
            </a:r>
            <a:r>
              <a:rPr lang="ru-RU" sz="1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С.В</a:t>
            </a:r>
            <a:r>
              <a:rPr lang="ru-RU" sz="1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23999" y="163774"/>
            <a:ext cx="89574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дошкольное образовательное учреждение </a:t>
            </a:r>
            <a:br>
              <a:rPr lang="ru-RU" alt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№3 п. Тёплое».</a:t>
            </a:r>
            <a:endParaRPr lang="ru-RU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7347" y="3057099"/>
            <a:ext cx="4385026" cy="29160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80992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Консультация для родителей: </a:t>
            </a:r>
            <a:br>
              <a:rPr lang="ru-RU" sz="3600" dirty="0" smtClean="0"/>
            </a:br>
            <a:r>
              <a:rPr lang="ru-RU" sz="3600" dirty="0" smtClean="0"/>
              <a:t>«Закаливание детей в летний период»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45910" y="1419367"/>
            <a:ext cx="10807890" cy="3179929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малыши как можно реже болели, необходимо укреплять их иммунную систему.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Лето - замечательное время года! Можно играть на воздухе, закаляться, в полной мере используя неисчерпаемые возможности природных факторов: свежего воздуха, солнечных лучей и воды. Закаливание прекрасное и доступное средство профилактики заболеваний и укрепления здоровья важно вообще, а для дошкольников - тем более из-за функциональной незрелости их органов и систем.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-339" t="62488" r="67329" b="3482"/>
          <a:stretch/>
        </p:blipFill>
        <p:spPr>
          <a:xfrm>
            <a:off x="-19922" y="4599296"/>
            <a:ext cx="1411445" cy="19004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/>
          <a:srcRect l="62043" t="65274" r="2347" b="-99"/>
          <a:stretch/>
        </p:blipFill>
        <p:spPr>
          <a:xfrm>
            <a:off x="10166444" y="31563"/>
            <a:ext cx="1598627" cy="20420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59230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/>
              <a:t>Использование природных факторов для закаливания детей летом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5801" y="2063396"/>
            <a:ext cx="10394706" cy="2208353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Существуют самые различные способы закаливания, но самым основным было и остается использование сил природы. Несмотря на то, что летом такие процедуры можно проводить более длительное время, все же следует разумного относиться к пребыванию на солнце и обливаниям, особенно у детей самого раннего возраста, и делать все постепенно.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2111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95534"/>
            <a:ext cx="10396883" cy="1009935"/>
          </a:xfrm>
        </p:spPr>
        <p:txBody>
          <a:bodyPr/>
          <a:lstStyle/>
          <a:p>
            <a:pPr algn="ctr"/>
            <a:r>
              <a:rPr lang="ru-RU" sz="3200" dirty="0" smtClean="0"/>
              <a:t>Солнце.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4024" y="1105470"/>
            <a:ext cx="10616483" cy="3534769"/>
          </a:xfrm>
        </p:spPr>
        <p:txBody>
          <a:bodyPr>
            <a:normAutofit fontScale="85000" lnSpcReduction="20000"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Солнечные ванны полезны деткам, начиная с рождения. Но проводить их нужно с осторожностью, начиная с пяти минут, доводя постепенно до часа, для более старших деток. Пребывание на солнце будет полезными в утренние часы до 11.00 и в вечерние, когда солнце не так активно – после 16.00, а вот в полуденный зной находится под прямыми лучами опасно.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принятия солнечных ванн, желательно прикрыть головку ребенка панамкой и регулярно предлагать водичку, ведь обезвоживание в жаркие дни происходит очень быстро за счет активного потоотделения.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t="47164" r="1775" b="4279"/>
          <a:stretch/>
        </p:blipFill>
        <p:spPr>
          <a:xfrm>
            <a:off x="8066169" y="4026089"/>
            <a:ext cx="3611082" cy="25248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/>
          <a:srcRect l="72609" r="-281" b="80896"/>
          <a:stretch/>
        </p:blipFill>
        <p:spPr>
          <a:xfrm rot="10800000">
            <a:off x="14888" y="0"/>
            <a:ext cx="1341823" cy="13101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958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6854" y="136478"/>
            <a:ext cx="10495829" cy="832513"/>
          </a:xfrm>
        </p:spPr>
        <p:txBody>
          <a:bodyPr/>
          <a:lstStyle/>
          <a:p>
            <a:pPr algn="ctr"/>
            <a:r>
              <a:rPr lang="ru-RU" dirty="0" smtClean="0"/>
              <a:t>Вода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72954" y="968991"/>
            <a:ext cx="11080845" cy="4094328"/>
          </a:xfrm>
        </p:spPr>
        <p:txBody>
          <a:bodyPr>
            <a:normAutofit fontScale="77500" lnSpcReduction="20000"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Закаливание летом детей как школьного, так и дошкольного возраста особенно актуально при помощи водных процедур. Постепенное понижение температуры воды укрепляет иммунную систему ребенка любого возраста, и следующий сезон он перенесет гораздо лучше в плане простуд.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закаливания детей водой летом примерно такие же, как и в зимний период. Температура воды для обливания каждый день понижается на два градуса, постепенно доходя до прохладной. Детки в саду ежедневно в качестве закалки обливают ножки прохладной водичкой или плещутся в открытом бассейне на площадке.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есть возможность, хорошо бы приобрести маленький бассейн для двора, чтобы у ребенка была постоянная возможность поплескаться вдоволь. Кожа привыкает к разности температур, что очень полезно для здоровья.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46711" t="66866" r="4806" b="1095"/>
          <a:stretch/>
        </p:blipFill>
        <p:spPr>
          <a:xfrm>
            <a:off x="9294125" y="4531057"/>
            <a:ext cx="2347415" cy="219728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79655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7672" y="1"/>
            <a:ext cx="10605011" cy="900752"/>
          </a:xfrm>
        </p:spPr>
        <p:txBody>
          <a:bodyPr/>
          <a:lstStyle/>
          <a:p>
            <a:pPr algn="ctr"/>
            <a:r>
              <a:rPr lang="ru-RU" dirty="0" smtClean="0"/>
              <a:t>Воздух.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77672" y="900754"/>
            <a:ext cx="10602835" cy="3875962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таковой закалки от пребывания на воздухе ощутить нельзя, но она, конечно же, есть. Проводить на свежем воздухе в летнее время года ребенок должен не менее 4 часов. Если есть возможность, то это время нужно максимально увеличить, что, несомненно, благоприятно отразиться на здоровье ребенка в любом возрасте.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игнорируя рекомендации медиков, родители могут существенно повысить иммунитет ребенка в летний период вне зависимости от того, повезут ли его к морю, или просто оздоровят в сельской местности.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55651" t="56916" r="5715" b="4278"/>
          <a:stretch/>
        </p:blipFill>
        <p:spPr>
          <a:xfrm>
            <a:off x="9703557" y="3821373"/>
            <a:ext cx="1897039" cy="26613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46052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346492"/>
      </a:accent1>
      <a:accent2>
        <a:srgbClr val="6DA5D4"/>
      </a:accent2>
      <a:accent3>
        <a:srgbClr val="538C79"/>
      </a:accent3>
      <a:accent4>
        <a:srgbClr val="93B75D"/>
      </a:accent4>
      <a:accent5>
        <a:srgbClr val="DEB050"/>
      </a:accent5>
      <a:accent6>
        <a:srgbClr val="BB5354"/>
      </a:accent6>
      <a:hlink>
        <a:srgbClr val="3289DD"/>
      </a:hlink>
      <a:folHlink>
        <a:srgbClr val="859EB6"/>
      </a:folHlink>
    </a:clrScheme>
    <a:fontScheme name="Главное мероприятие">
      <a:maj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ain Event" id="{AC372BB4-D83D-411E-B849-B641926BA760}" vid="{FE3530EC-BA5B-407C-9B36-00820F39551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TM04033927[[fn=Главное мероприятие]]</Template>
  <TotalTime>30</TotalTime>
  <Words>463</Words>
  <Application>Microsoft Office PowerPoint</Application>
  <PresentationFormat>Произвольный</PresentationFormat>
  <Paragraphs>20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Главное мероприятие</vt:lpstr>
      <vt:lpstr>Консультация для родителей:  «Закаливание детей в летний период». (Первая младшая группа)</vt:lpstr>
      <vt:lpstr>Консультация для родителей:  «Закаливание детей в летний период» </vt:lpstr>
      <vt:lpstr>Использование природных факторов для закаливания детей летом</vt:lpstr>
      <vt:lpstr>Солнце.</vt:lpstr>
      <vt:lpstr>Вода</vt:lpstr>
      <vt:lpstr>Воздух.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для родителей:  «Закаливание детей в летний период». (Первая младшая группа)</dc:title>
  <dc:creator>Светлана</dc:creator>
  <cp:lastModifiedBy>Буева</cp:lastModifiedBy>
  <cp:revision>7</cp:revision>
  <dcterms:created xsi:type="dcterms:W3CDTF">2020-06-25T10:37:21Z</dcterms:created>
  <dcterms:modified xsi:type="dcterms:W3CDTF">2020-06-26T09:49:38Z</dcterms:modified>
</cp:coreProperties>
</file>