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74" r:id="rId4"/>
    <p:sldId id="257" r:id="rId5"/>
    <p:sldId id="286" r:id="rId6"/>
    <p:sldId id="288" r:id="rId7"/>
    <p:sldId id="260" r:id="rId8"/>
    <p:sldId id="259" r:id="rId9"/>
    <p:sldId id="261" r:id="rId10"/>
    <p:sldId id="278" r:id="rId11"/>
    <p:sldId id="279" r:id="rId12"/>
    <p:sldId id="281" r:id="rId13"/>
    <p:sldId id="280" r:id="rId14"/>
    <p:sldId id="262" r:id="rId15"/>
    <p:sldId id="283" r:id="rId16"/>
    <p:sldId id="263" r:id="rId17"/>
    <p:sldId id="264" r:id="rId18"/>
    <p:sldId id="282" r:id="rId19"/>
    <p:sldId id="270" r:id="rId20"/>
    <p:sldId id="275" r:id="rId21"/>
    <p:sldId id="258" r:id="rId22"/>
    <p:sldId id="265" r:id="rId23"/>
    <p:sldId id="267" r:id="rId24"/>
    <p:sldId id="269" r:id="rId25"/>
    <p:sldId id="26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FDA5-C5EF-4D91-9E42-CFD31B54B32B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FC00F-139D-4012-B09A-544579D87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FDA5-C5EF-4D91-9E42-CFD31B54B32B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FC00F-139D-4012-B09A-544579D87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FDA5-C5EF-4D91-9E42-CFD31B54B32B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FC00F-139D-4012-B09A-544579D87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FDA5-C5EF-4D91-9E42-CFD31B54B32B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FC00F-139D-4012-B09A-544579D87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FDA5-C5EF-4D91-9E42-CFD31B54B32B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FC00F-139D-4012-B09A-544579D87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FDA5-C5EF-4D91-9E42-CFD31B54B32B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FC00F-139D-4012-B09A-544579D87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FDA5-C5EF-4D91-9E42-CFD31B54B32B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FC00F-139D-4012-B09A-544579D87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FDA5-C5EF-4D91-9E42-CFD31B54B32B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FC00F-139D-4012-B09A-544579D87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FDA5-C5EF-4D91-9E42-CFD31B54B32B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FC00F-139D-4012-B09A-544579D87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FDA5-C5EF-4D91-9E42-CFD31B54B32B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FC00F-139D-4012-B09A-544579D87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FDA5-C5EF-4D91-9E42-CFD31B54B32B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FC00F-139D-4012-B09A-544579D87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8000"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1FDA5-C5EF-4D91-9E42-CFD31B54B32B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FC00F-139D-4012-B09A-544579D87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8000">
    <p:cu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NS\Desktop\шаблоны\prezentacija1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571604" y="6150114"/>
            <a:ext cx="6786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«Тула – мой край родной»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b31cc608b512dae3d79bf091f045f4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64322" y="5429264"/>
            <a:ext cx="5379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solidFill>
                  <a:schemeClr val="bg1"/>
                </a:solidFill>
              </a:rPr>
              <a:t>Презентацию </a:t>
            </a:r>
            <a:r>
              <a:rPr lang="ru-RU" sz="2000" dirty="0" smtClean="0">
                <a:solidFill>
                  <a:schemeClr val="bg1"/>
                </a:solidFill>
              </a:rPr>
              <a:t>подготовил </a:t>
            </a:r>
            <a:r>
              <a:rPr lang="ru-RU" sz="2000" dirty="0" smtClean="0">
                <a:solidFill>
                  <a:schemeClr val="bg1"/>
                </a:solidFill>
              </a:rPr>
              <a:t>воспитатель  МКДОУ «Детский сад №3 п. Теплое»   Е. В. Галицкая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1240" y="4225358"/>
            <a:ext cx="3528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 туляков и гостей города в Туле  открыты три театра, филармония, цирк, кинотеатры.</a:t>
            </a:r>
          </a:p>
        </p:txBody>
      </p:sp>
      <p:pic>
        <p:nvPicPr>
          <p:cNvPr id="4" name="Рисунок 3" descr="b25aae91dfad5f92d427a7fc39a8a395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9512" y="69218"/>
            <a:ext cx="5114657" cy="3384376"/>
          </a:xfrm>
          <a:prstGeom prst="rect">
            <a:avLst/>
          </a:prstGeom>
        </p:spPr>
      </p:pic>
      <p:pic>
        <p:nvPicPr>
          <p:cNvPr id="5" name="Рисунок 4" descr="news_otkrytie-tsirka-v-tule_007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891359" y="3140968"/>
            <a:ext cx="5150376" cy="3492220"/>
          </a:xfrm>
          <a:prstGeom prst="rect">
            <a:avLst/>
          </a:prstGeom>
        </p:spPr>
      </p:pic>
    </p:spTree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57290" y="6286520"/>
            <a:ext cx="7272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Туле имеются парки, скверы, спортивные площадки, стадион.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81b62a2fba48d93318dfaede40b563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6" y="0"/>
            <a:ext cx="4429124" cy="3214710"/>
          </a:xfrm>
          <a:prstGeom prst="rect">
            <a:avLst/>
          </a:prstGeom>
        </p:spPr>
      </p:pic>
      <p:pic>
        <p:nvPicPr>
          <p:cNvPr id="7" name="Рисунок 6" descr="0_10fd52_4776abc1_orig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643438" y="3357562"/>
            <a:ext cx="4500562" cy="2928958"/>
          </a:xfrm>
          <a:prstGeom prst="rect">
            <a:avLst/>
          </a:prstGeom>
        </p:spPr>
      </p:pic>
      <p:pic>
        <p:nvPicPr>
          <p:cNvPr id="8" name="Рисунок 7" descr="99676698_19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3357562"/>
            <a:ext cx="4500561" cy="2919405"/>
          </a:xfrm>
          <a:prstGeom prst="rect">
            <a:avLst/>
          </a:prstGeom>
        </p:spPr>
      </p:pic>
      <p:pic>
        <p:nvPicPr>
          <p:cNvPr id="9" name="Рисунок 8" descr="517c8e5a-c5eb-4625-884a-64b8d6e30e58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159" y="14883"/>
            <a:ext cx="4502304" cy="3199827"/>
          </a:xfrm>
          <a:prstGeom prst="rect">
            <a:avLst/>
          </a:prstGeom>
        </p:spPr>
      </p:pic>
    </p:spTree>
  </p:cSld>
  <p:clrMapOvr>
    <a:masterClrMapping/>
  </p:clrMapOvr>
  <p:transition advClick="0" advTm="8000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6908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ТУЛЬСКИЙ СТАДИОН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original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142984"/>
            <a:ext cx="8501122" cy="5286412"/>
          </a:xfrm>
          <a:prstGeom prst="rect">
            <a:avLst/>
          </a:prstGeom>
        </p:spPr>
      </p:pic>
    </p:spTree>
  </p:cSld>
  <p:clrMapOvr>
    <a:masterClrMapping/>
  </p:clrMapOvr>
  <p:transition advClick="0" advTm="8000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4148" y="214290"/>
            <a:ext cx="832542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Тула – город мастеров. Город знаменит на весь мир своими  самоварами,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пряниками, оружием, гармошками, об истории  происхождения которых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можно  узнать посетив тульские музеи.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5676cb36df6029ea3977f651c0221f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1214423"/>
            <a:ext cx="8286808" cy="5260672"/>
          </a:xfrm>
          <a:prstGeom prst="rect">
            <a:avLst/>
          </a:prstGeom>
        </p:spPr>
      </p:pic>
    </p:spTree>
  </p:cSld>
  <p:clrMapOvr>
    <a:masterClrMapping/>
  </p:clrMapOvr>
  <p:transition advClick="0" advTm="8000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NS\Desktop\тула\museum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48691" y="428823"/>
            <a:ext cx="4319340" cy="3000177"/>
          </a:xfrm>
          <a:prstGeom prst="rect">
            <a:avLst/>
          </a:prstGeom>
          <a:noFill/>
        </p:spPr>
      </p:pic>
      <p:pic>
        <p:nvPicPr>
          <p:cNvPr id="1027" name="Picture 3" descr="C:\Users\DNS\Desktop\тула\caption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071810"/>
            <a:ext cx="4391348" cy="302148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714876" y="785794"/>
            <a:ext cx="424847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«МУЗЕЙ  ОРУЖИЯ»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Новый  музей оружия расположен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центре Тулы на берегу реки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Упы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Тульский  музей оружия – это один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  старейших музеев России.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4071942"/>
            <a:ext cx="40206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Тула веками оружье ковала,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Стала похожа сама на ружьё.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Слышится  звон боевого металла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древних названиях улиц её.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В. Лазарев.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047092_lar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0"/>
            <a:ext cx="6215106" cy="3929066"/>
          </a:xfrm>
          <a:prstGeom prst="rect">
            <a:avLst/>
          </a:prstGeom>
        </p:spPr>
      </p:pic>
      <p:pic>
        <p:nvPicPr>
          <p:cNvPr id="3" name="Рисунок 2" descr="p0148117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3714752"/>
            <a:ext cx="9144000" cy="31432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72264" y="1142984"/>
            <a:ext cx="24270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Набережная р. УПЫ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8000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63688" y="564361"/>
            <a:ext cx="5904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Музей  «Тульские самовары»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DNS\Desktop\muzei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2932" y="1623843"/>
            <a:ext cx="3960440" cy="2736304"/>
          </a:xfrm>
          <a:prstGeom prst="rect">
            <a:avLst/>
          </a:prstGeom>
          <a:noFill/>
        </p:spPr>
      </p:pic>
      <p:pic>
        <p:nvPicPr>
          <p:cNvPr id="1027" name="Picture 3" descr="C:\Users\DNS\Desktop\тула\0_48f9e_60bafb2e_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3143248"/>
            <a:ext cx="4786346" cy="275867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499992" y="2132856"/>
            <a:ext cx="3599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Музей открылся в 1990 году в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двухэтажном  здании.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4786322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музее большая коллекция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самоваров, собранная за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многие  годы.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98524" y="332656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Музей «Тульский пряник»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DNS\Desktop\тула\kakie-dostoprimechatelnosti-est-v-tul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347412"/>
            <a:ext cx="4676530" cy="350046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971600" y="5565725"/>
            <a:ext cx="7560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Здесь можно  увидеть пряники всех размеров и форм –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 крошечного,  размером с полтинник,  до гигантского  пудового.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DNS\Desktop\131004201347 (1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50951">
            <a:off x="5325881" y="2316767"/>
            <a:ext cx="3528392" cy="235745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4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4018"/>
            <a:ext cx="4500562" cy="2786059"/>
          </a:xfrm>
          <a:prstGeom prst="rect">
            <a:avLst/>
          </a:prstGeom>
        </p:spPr>
      </p:pic>
      <p:pic>
        <p:nvPicPr>
          <p:cNvPr id="4" name="Рисунок 3" descr="32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4714844" y="0"/>
            <a:ext cx="4429156" cy="2786034"/>
          </a:xfrm>
          <a:prstGeom prst="rect">
            <a:avLst/>
          </a:prstGeom>
        </p:spPr>
      </p:pic>
      <p:pic>
        <p:nvPicPr>
          <p:cNvPr id="6" name="Рисунок 5" descr="DSCN7877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14876" y="2967494"/>
            <a:ext cx="4429124" cy="30746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3611" y="6219571"/>
            <a:ext cx="88367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Тула богата не только памятниками истории, но и современными памятниками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nekf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967494"/>
            <a:ext cx="4500562" cy="3074660"/>
          </a:xfrm>
          <a:prstGeom prst="rect">
            <a:avLst/>
          </a:prstGeom>
        </p:spPr>
      </p:pic>
    </p:spTree>
  </p:cSld>
  <p:clrMapOvr>
    <a:masterClrMapping/>
  </p:clrMapOvr>
  <p:transition advClick="0" advTm="8000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DNS\Desktop\yasnaya_polay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715" y="548680"/>
            <a:ext cx="3816424" cy="2664296"/>
          </a:xfrm>
          <a:prstGeom prst="rect">
            <a:avLst/>
          </a:prstGeom>
          <a:noFill/>
        </p:spPr>
      </p:pic>
      <p:pic>
        <p:nvPicPr>
          <p:cNvPr id="2052" name="Picture 4" descr="C:\Users\DNS\Desktop\250px-Yasnaya_Polyana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3420988"/>
            <a:ext cx="6805990" cy="308456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211960" y="1071546"/>
            <a:ext cx="49320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Интереснейшая достопримечательность,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которую посещают туристы – усадьба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великого  русского  писателя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Л. Н. Толстого.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8579" y="167698"/>
            <a:ext cx="8786842" cy="19389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В нашей огромной стране у каждого человека есть свой маленький  уголок – деревня или город, где он родился. Это место мы  называем словом – Родина.  Нашей малой Родиной является поселок Теплое, который находится на Тульской земле, то есть в  Тульской  области. </a:t>
            </a:r>
          </a:p>
        </p:txBody>
      </p:sp>
      <p:pic>
        <p:nvPicPr>
          <p:cNvPr id="4" name="Рисунок 3" descr="0_83ab3_7303f76f_XL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004048" y="2178127"/>
            <a:ext cx="3961373" cy="2682309"/>
          </a:xfrm>
          <a:prstGeom prst="rect">
            <a:avLst/>
          </a:prstGeom>
        </p:spPr>
      </p:pic>
      <p:pic>
        <p:nvPicPr>
          <p:cNvPr id="5" name="Рисунок 4" descr="58700095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78579" y="2175427"/>
            <a:ext cx="3993688" cy="2507146"/>
          </a:xfrm>
          <a:prstGeom prst="rect">
            <a:avLst/>
          </a:prstGeom>
        </p:spPr>
      </p:pic>
      <p:pic>
        <p:nvPicPr>
          <p:cNvPr id="6" name="Рисунок 5" descr="20130130-avtostantsya-teploe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591780" y="4437112"/>
            <a:ext cx="3960440" cy="2276872"/>
          </a:xfrm>
          <a:prstGeom prst="rect">
            <a:avLst/>
          </a:prstGeom>
        </p:spPr>
      </p:pic>
    </p:spTree>
  </p:cSld>
  <p:clrMapOvr>
    <a:masterClrMapping/>
  </p:clrMapOvr>
  <p:transition advClick="0" advTm="8000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42852"/>
            <a:ext cx="8715436" cy="6500858"/>
          </a:xfrm>
          <a:prstGeom prst="rect">
            <a:avLst/>
          </a:prstGeom>
        </p:spPr>
      </p:pic>
    </p:spTree>
  </p:cSld>
  <p:clrMapOvr>
    <a:masterClrMapping/>
  </p:clrMapOvr>
  <p:transition advClick="0" advTm="8000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NS\Desktop\шаблоны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71600" y="4365104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 </a:t>
            </a:r>
            <a:endParaRPr lang="ru-RU" sz="3600" b="1" dirty="0"/>
          </a:p>
        </p:txBody>
      </p:sp>
      <p:pic>
        <p:nvPicPr>
          <p:cNvPr id="7" name="Рисунок 6" descr="img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epositphotos_81655530_l-2015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14282" y="285728"/>
            <a:ext cx="8715436" cy="6143668"/>
          </a:xfrm>
          <a:prstGeom prst="rect">
            <a:avLst/>
          </a:prstGeom>
        </p:spPr>
      </p:pic>
    </p:spTree>
  </p:cSld>
  <p:clrMapOvr>
    <a:masterClrMapping/>
  </p:clrMapOvr>
  <p:transition advClick="0" advTm="8000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7584" y="5532675"/>
            <a:ext cx="7715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октябре – декабре 1941 года части Красной Армии и население  города героически обороняли Тулу.  В 1976 году Туле присвоено звание  « Город – Герой » с вручением медали « Золотая  звезда».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20161107-tula-gorod-gero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14290"/>
            <a:ext cx="8572500" cy="5286412"/>
          </a:xfrm>
          <a:prstGeom prst="rect">
            <a:avLst/>
          </a:prstGeom>
        </p:spPr>
      </p:pic>
    </p:spTree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0199" y="6093296"/>
            <a:ext cx="56436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Памятник защитникам города Тулы  (Три штыка)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ula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8715436" cy="5786478"/>
          </a:xfrm>
          <a:prstGeom prst="rect">
            <a:avLst/>
          </a:prstGeom>
        </p:spPr>
      </p:pic>
    </p:spTree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DNS\Desktop\тула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02284"/>
            <a:ext cx="8572560" cy="521497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14414" y="18331"/>
            <a:ext cx="6715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Аллея городов – героев  в  г. Туле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43608" y="6165304"/>
            <a:ext cx="72728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Познакомьте 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достопримечательностями родного края</a:t>
            </a:r>
          </a:p>
        </p:txBody>
      </p:sp>
    </p:spTree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ta_Tulskaya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541381" y="217689"/>
            <a:ext cx="8061237" cy="5806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0494" y="5998965"/>
            <a:ext cx="74830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Тульской земле стоит много городов, но главный среди них –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город Тула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advClick="0" advTm="8000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5072074"/>
            <a:ext cx="8643998" cy="15696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Есть город в России…  Не очень велик, да известен.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Над ним, как легенды, проплыли седые века.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 городе этом немало вы слышали песен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очень велик он, да слава его велика.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p0014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8643998" cy="4738710"/>
          </a:xfrm>
          <a:prstGeom prst="rect">
            <a:avLst/>
          </a:prstGeom>
        </p:spPr>
      </p:pic>
    </p:spTree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90" y="208828"/>
            <a:ext cx="85011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Тула – это большой, красивый,  современный город.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78a668022a1abb6ce82d4e936d270e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764704"/>
            <a:ext cx="8501154" cy="5715040"/>
          </a:xfrm>
          <a:prstGeom prst="rect">
            <a:avLst/>
          </a:prstGeom>
        </p:spPr>
      </p:pic>
    </p:spTree>
  </p:cSld>
  <p:clrMapOvr>
    <a:masterClrMapping/>
  </p:clrMapOvr>
  <p:transition advClick="0" advTm="8000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6606f_ff812357_X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85728"/>
            <a:ext cx="8501090" cy="6215106"/>
          </a:xfrm>
          <a:prstGeom prst="rect">
            <a:avLst/>
          </a:prstGeom>
        </p:spPr>
      </p:pic>
    </p:spTree>
  </p:cSld>
  <p:clrMapOvr>
    <a:masterClrMapping/>
  </p:clrMapOvr>
  <p:transition advClick="0" advTm="8000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NS\Desktop\тула\Башня-Одоевских-воро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455" y="523457"/>
            <a:ext cx="3071834" cy="2345074"/>
          </a:xfrm>
          <a:prstGeom prst="rect">
            <a:avLst/>
          </a:prstGeom>
          <a:noFill/>
        </p:spPr>
      </p:pic>
      <p:pic>
        <p:nvPicPr>
          <p:cNvPr id="1028" name="Picture 4" descr="C:\Users\DNS\Desktop\тула\rotation_of_dscn006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9752" y="3192386"/>
            <a:ext cx="3319240" cy="328614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428992" y="357166"/>
            <a:ext cx="551196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тоже время, Тула – старинный город. Он популярен среди  туристов своими историческими достопримечательностями:  тут есть Тульский  кремль,  музей  оружия,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экзотариум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и  множество   других замечательных мест.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p0130682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3655337" y="3192386"/>
            <a:ext cx="5285620" cy="3214710"/>
          </a:xfrm>
          <a:prstGeom prst="rect">
            <a:avLst/>
          </a:prstGeom>
        </p:spPr>
      </p:pic>
    </p:spTree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ТУЛЬСКИЙ КРЕМЛЬ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043608" y="5445224"/>
            <a:ext cx="741682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был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построен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давние времена.  Он защищал жителей Тулы от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вражеских нападений.   В то время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Тула находилась на границе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Русского государства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в городе жило много военных.</a:t>
            </a:r>
          </a:p>
        </p:txBody>
      </p:sp>
      <p:pic>
        <p:nvPicPr>
          <p:cNvPr id="7" name="Picture 5" descr="C:\presentation\города\тула кремл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9643" y="769441"/>
            <a:ext cx="6144714" cy="451598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8000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414" y="5877272"/>
            <a:ext cx="6715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Площадь Ленина – главная городская площадь Тулы, на которой находится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здание Правительства Тульской области </a:t>
            </a:r>
          </a:p>
        </p:txBody>
      </p:sp>
      <p:pic>
        <p:nvPicPr>
          <p:cNvPr id="5" name="Рисунок 4" descr="тула 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78619"/>
            <a:ext cx="8429684" cy="5336397"/>
          </a:xfrm>
          <a:prstGeom prst="rect">
            <a:avLst/>
          </a:prstGeom>
        </p:spPr>
      </p:pic>
    </p:spTree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806</TotalTime>
  <Words>465</Words>
  <Application>Microsoft Office PowerPoint</Application>
  <PresentationFormat>Экран (4:3)</PresentationFormat>
  <Paragraphs>52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ТУЛЬСКИЙ СТАДИОН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DNS</dc:creator>
  <cp:lastModifiedBy>Буева</cp:lastModifiedBy>
  <cp:revision>139</cp:revision>
  <dcterms:created xsi:type="dcterms:W3CDTF">2015-12-15T19:20:29Z</dcterms:created>
  <dcterms:modified xsi:type="dcterms:W3CDTF">2020-06-25T09:46:02Z</dcterms:modified>
</cp:coreProperties>
</file>