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4" r:id="rId4"/>
    <p:sldId id="257" r:id="rId5"/>
    <p:sldId id="286" r:id="rId6"/>
    <p:sldId id="288" r:id="rId7"/>
    <p:sldId id="260" r:id="rId8"/>
    <p:sldId id="259" r:id="rId9"/>
    <p:sldId id="261" r:id="rId10"/>
    <p:sldId id="278" r:id="rId11"/>
    <p:sldId id="279" r:id="rId12"/>
    <p:sldId id="281" r:id="rId13"/>
    <p:sldId id="280" r:id="rId14"/>
    <p:sldId id="262" r:id="rId15"/>
    <p:sldId id="283" r:id="rId16"/>
    <p:sldId id="263" r:id="rId17"/>
    <p:sldId id="264" r:id="rId18"/>
    <p:sldId id="282" r:id="rId19"/>
    <p:sldId id="270" r:id="rId20"/>
    <p:sldId id="275" r:id="rId21"/>
    <p:sldId id="258" r:id="rId22"/>
    <p:sldId id="265" r:id="rId23"/>
    <p:sldId id="267" r:id="rId24"/>
    <p:sldId id="269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FDA5-C5EF-4D91-9E42-CFD31B54B32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FDA5-C5EF-4D91-9E42-CFD31B54B32B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C00F-139D-4012-B09A-544579D87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шаблоны\prezentacija1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6150114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«Тула – мой край родной»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b31cc608b512dae3d79bf091f045f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143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4322" y="5429264"/>
            <a:ext cx="5379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Презентацию </a:t>
            </a:r>
            <a:r>
              <a:rPr lang="ru-RU" sz="2000" dirty="0" smtClean="0">
                <a:solidFill>
                  <a:schemeClr val="bg1"/>
                </a:solidFill>
              </a:rPr>
              <a:t>подготовил </a:t>
            </a:r>
            <a:r>
              <a:rPr lang="ru-RU" sz="2000" dirty="0" smtClean="0">
                <a:solidFill>
                  <a:schemeClr val="bg1"/>
                </a:solidFill>
              </a:rPr>
              <a:t>воспитатель  МКДОУ «Детский сад №3 п. Теплое»   Е. В. Галицкая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240" y="422535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 туляков и гостей города в Туле  открыты три театра, филармония, цирк, кинотеатры.</a:t>
            </a:r>
          </a:p>
        </p:txBody>
      </p:sp>
      <p:pic>
        <p:nvPicPr>
          <p:cNvPr id="4" name="Рисунок 3" descr="b25aae91dfad5f92d427a7fc39a8a39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69218"/>
            <a:ext cx="5114657" cy="3384376"/>
          </a:xfrm>
          <a:prstGeom prst="rect">
            <a:avLst/>
          </a:prstGeom>
        </p:spPr>
      </p:pic>
      <p:pic>
        <p:nvPicPr>
          <p:cNvPr id="5" name="Рисунок 4" descr="news_otkrytie-tsirka-v-tule_00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1359" y="3140968"/>
            <a:ext cx="5150376" cy="3492220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6286520"/>
            <a:ext cx="7272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Туле имеются парки, скверы, спортивные площадки, стадион.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81b62a2fba48d93318dfaede40b56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0"/>
            <a:ext cx="4429124" cy="3214710"/>
          </a:xfrm>
          <a:prstGeom prst="rect">
            <a:avLst/>
          </a:prstGeom>
        </p:spPr>
      </p:pic>
      <p:pic>
        <p:nvPicPr>
          <p:cNvPr id="7" name="Рисунок 6" descr="0_10fd52_4776abc1_or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3438" y="3357562"/>
            <a:ext cx="4500562" cy="2928958"/>
          </a:xfrm>
          <a:prstGeom prst="rect">
            <a:avLst/>
          </a:prstGeom>
        </p:spPr>
      </p:pic>
      <p:pic>
        <p:nvPicPr>
          <p:cNvPr id="8" name="Рисунок 7" descr="99676698_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357562"/>
            <a:ext cx="4500561" cy="2919405"/>
          </a:xfrm>
          <a:prstGeom prst="rect">
            <a:avLst/>
          </a:prstGeom>
        </p:spPr>
      </p:pic>
      <p:pic>
        <p:nvPicPr>
          <p:cNvPr id="9" name="Рисунок 8" descr="517c8e5a-c5eb-4625-884a-64b8d6e30e58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159" y="14883"/>
            <a:ext cx="4502304" cy="3199827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ТУЛЬСКИЙ СТАДИОН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rigina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8501122" cy="5286412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148" y="214290"/>
            <a:ext cx="83254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Тула – город мастеров. Город знаменит на весь мир своими  самоварами,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пряниками, оружием, гармошками, об истории  происхождения которых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можно  узнать посетив тульские музеи.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676cb36df6029ea3977f651c0221f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23"/>
            <a:ext cx="8286808" cy="5260672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тула\museu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691" y="428823"/>
            <a:ext cx="4319340" cy="3000177"/>
          </a:xfrm>
          <a:prstGeom prst="rect">
            <a:avLst/>
          </a:prstGeom>
          <a:noFill/>
        </p:spPr>
      </p:pic>
      <p:pic>
        <p:nvPicPr>
          <p:cNvPr id="1027" name="Picture 3" descr="C:\Users\DNS\Desktop\тула\caption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4391348" cy="30214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785794"/>
            <a:ext cx="42484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«МУЗЕЙ  ОРУЖИЯ»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Новый  музей оружия расположен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центре Тулы на берегу реки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Тульский  музей оружия – это один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 старейших музеев России.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071942"/>
            <a:ext cx="4020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Тула веками оружье ковала,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Стала похожа сама на ружьё.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Слышится  звон боевого металла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древних названиях улиц её.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В. Лазарев.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47092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6215106" cy="3929066"/>
          </a:xfrm>
          <a:prstGeom prst="rect">
            <a:avLst/>
          </a:prstGeom>
        </p:spPr>
      </p:pic>
      <p:pic>
        <p:nvPicPr>
          <p:cNvPr id="3" name="Рисунок 2" descr="p01481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714752"/>
            <a:ext cx="9144000" cy="3143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2264" y="1142984"/>
            <a:ext cx="242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Набережная р. УПЫ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64361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  «Тульские самовары»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NS\Desktop\muze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932" y="1623843"/>
            <a:ext cx="3960440" cy="2736304"/>
          </a:xfrm>
          <a:prstGeom prst="rect">
            <a:avLst/>
          </a:prstGeom>
          <a:noFill/>
        </p:spPr>
      </p:pic>
      <p:pic>
        <p:nvPicPr>
          <p:cNvPr id="1027" name="Picture 3" descr="C:\Users\DNS\Desktop\тула\0_48f9e_60bafb2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143248"/>
            <a:ext cx="4786346" cy="27586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2132856"/>
            <a:ext cx="3599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открылся в 1990 году 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двухэтажном  здании.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786322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музее большая коллекция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самоваров, собранная за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многие  годы.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8524" y="33265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 «Тульский пряник»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DNS\Desktop\тула\kakie-dostoprimechatelnosti-est-v-tu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47412"/>
            <a:ext cx="4676530" cy="35004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71600" y="5565725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можно  увидеть пряники всех размеров и форм –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крошечного,  размером с полтинник,  до гигантского  пудового.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DNS\Desktop\131004201347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0951">
            <a:off x="5325881" y="2316767"/>
            <a:ext cx="3528392" cy="23574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18"/>
            <a:ext cx="4500562" cy="2786059"/>
          </a:xfrm>
          <a:prstGeom prst="rect">
            <a:avLst/>
          </a:prstGeom>
        </p:spPr>
      </p:pic>
      <p:pic>
        <p:nvPicPr>
          <p:cNvPr id="4" name="Рисунок 3" descr="3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714844" y="0"/>
            <a:ext cx="4429156" cy="2786034"/>
          </a:xfrm>
          <a:prstGeom prst="rect">
            <a:avLst/>
          </a:prstGeom>
        </p:spPr>
      </p:pic>
      <p:pic>
        <p:nvPicPr>
          <p:cNvPr id="6" name="Рисунок 5" descr="DSCN787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4876" y="2967494"/>
            <a:ext cx="4429124" cy="3074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611" y="6219571"/>
            <a:ext cx="8836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Тула богата не только памятниками истории, но и современными памятниками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nek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67494"/>
            <a:ext cx="4500562" cy="3074660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NS\Desktop\yasnaya_pola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15" y="548680"/>
            <a:ext cx="3816424" cy="2664296"/>
          </a:xfrm>
          <a:prstGeom prst="rect">
            <a:avLst/>
          </a:prstGeom>
          <a:noFill/>
        </p:spPr>
      </p:pic>
      <p:pic>
        <p:nvPicPr>
          <p:cNvPr id="2052" name="Picture 4" descr="C:\Users\DNS\Desktop\250px-Yasnaya_Polyan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420988"/>
            <a:ext cx="6805990" cy="30845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1071546"/>
            <a:ext cx="4932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Интереснейшая достопримечательность,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которую посещают туристы – усадьба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великого  русского  писателя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 Н. Толстого.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79" y="167698"/>
            <a:ext cx="8786842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нашей огромной стране у каждого человека есть свой маленький  уголок – деревня или город, где он родился. Это место мы  называем словом – Родина.  Нашей малой Родиной является поселок Теплое, который находится на Тульской земле, то есть в  Тульской  области. </a:t>
            </a:r>
          </a:p>
        </p:txBody>
      </p:sp>
      <p:pic>
        <p:nvPicPr>
          <p:cNvPr id="4" name="Рисунок 3" descr="0_83ab3_7303f76f_X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2178127"/>
            <a:ext cx="3961373" cy="2682309"/>
          </a:xfrm>
          <a:prstGeom prst="rect">
            <a:avLst/>
          </a:prstGeom>
        </p:spPr>
      </p:pic>
      <p:pic>
        <p:nvPicPr>
          <p:cNvPr id="5" name="Рисунок 4" descr="5870009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8579" y="2175427"/>
            <a:ext cx="3993688" cy="2507146"/>
          </a:xfrm>
          <a:prstGeom prst="rect">
            <a:avLst/>
          </a:prstGeom>
        </p:spPr>
      </p:pic>
      <p:pic>
        <p:nvPicPr>
          <p:cNvPr id="6" name="Рисунок 5" descr="20130130-avtostantsya-teplo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91780" y="4437112"/>
            <a:ext cx="3960440" cy="2276872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715436" cy="6500858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шабл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436510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7" name="Рисунок 6" descr="img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otos_81655530_l-20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282" y="285728"/>
            <a:ext cx="8715436" cy="6143668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5532675"/>
            <a:ext cx="7715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октябре – декабре 1941 года части Красной Армии и население  города героически обороняли Тулу.  В 1976 году Туле присвоено звание  « Город – Герой » с вручением медали « Золотая  звезда».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61107-tula-gorod-ger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00" cy="5286412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0199" y="6093296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защитникам города Тулы  (Три штыка)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la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5786478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NS\Desktop\тул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02284"/>
            <a:ext cx="8572560" cy="52149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8331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Аллея городов – героев  в  г. Туле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6165304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Познакомьте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достопримечательностями родного края</a:t>
            </a:r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a_Tulskay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41381" y="217689"/>
            <a:ext cx="8061237" cy="5806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494" y="5998965"/>
            <a:ext cx="7483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Тульской земле стоит много городов, но главный среди них –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 Тула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8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072074"/>
            <a:ext cx="8643998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Есть город в России…  Не очень велик, да известен.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 ним, как легенды, проплыли седые века.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городе этом немало вы слышали песен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очень велик он, да слава его велика.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0014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4738710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90" y="208828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Тула – это большой, красивый,  современный город.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8a668022a1abb6ce82d4e936d270e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64704"/>
            <a:ext cx="8501154" cy="5715040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606f_ff812357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501090" cy="6215106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тула\Башня-Одоевских-вор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55" y="523457"/>
            <a:ext cx="3071834" cy="2345074"/>
          </a:xfrm>
          <a:prstGeom prst="rect">
            <a:avLst/>
          </a:prstGeom>
          <a:noFill/>
        </p:spPr>
      </p:pic>
      <p:pic>
        <p:nvPicPr>
          <p:cNvPr id="1028" name="Picture 4" descr="C:\Users\DNS\Desktop\тула\rotation_of_dscn00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752" y="3192386"/>
            <a:ext cx="3319240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8992" y="357166"/>
            <a:ext cx="5511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тоже время, Тула – старинный город. Он популярен среди  туристов своими историческими достопримечательностями:  тут есть Тульский  кремль,  музей  оружия,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экзотариум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  множество   других замечательных мест.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013068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655337" y="3192386"/>
            <a:ext cx="5285620" cy="3214710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ТУЛЬСКИЙ КРЕМЛЬ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3608" y="5445224"/>
            <a:ext cx="74168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построен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давние времена.  Он защищал жителей Тулы от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вражеских нападений.   В то время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Тула находилась на границе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Русского государства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 городе жило много военных.</a:t>
            </a:r>
          </a:p>
        </p:txBody>
      </p:sp>
      <p:pic>
        <p:nvPicPr>
          <p:cNvPr id="7" name="Picture 5" descr="C:\presentation\города\тула крем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643" y="769441"/>
            <a:ext cx="6144714" cy="45159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877272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 Ленина – главная городская площадь Тулы, на которой находится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здание Правительства Тульской области </a:t>
            </a:r>
          </a:p>
        </p:txBody>
      </p:sp>
      <p:pic>
        <p:nvPicPr>
          <p:cNvPr id="5" name="Рисунок 4" descr="тула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78619"/>
            <a:ext cx="8429684" cy="5336397"/>
          </a:xfrm>
          <a:prstGeom prst="rect">
            <a:avLst/>
          </a:prstGeom>
        </p:spPr>
      </p:pic>
    </p:spTree>
  </p:cSld>
  <p:clrMapOvr>
    <a:masterClrMapping/>
  </p:clrMapOvr>
  <p:transition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465</Words>
  <Application>Microsoft Office PowerPoint</Application>
  <PresentationFormat>Экран (4:3)</PresentationFormat>
  <Paragraphs>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ТУЛЬСКИЙ СТАДИОН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Буева</cp:lastModifiedBy>
  <cp:revision>139</cp:revision>
  <dcterms:created xsi:type="dcterms:W3CDTF">2015-12-15T19:20:29Z</dcterms:created>
  <dcterms:modified xsi:type="dcterms:W3CDTF">2020-06-25T09:46:02Z</dcterms:modified>
</cp:coreProperties>
</file>