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58" r:id="rId7"/>
    <p:sldId id="269" r:id="rId8"/>
    <p:sldId id="262" r:id="rId9"/>
    <p:sldId id="267" r:id="rId10"/>
    <p:sldId id="268" r:id="rId11"/>
    <p:sldId id="266" r:id="rId12"/>
    <p:sldId id="263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100" d="100"/>
          <a:sy n="100" d="100"/>
        </p:scale>
        <p:origin x="-24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22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485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506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031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11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8557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769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1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66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977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69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0F42C-514B-4AE6-B1FD-87A7375547BF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82153-E212-4519-953A-155809880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220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30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30621"/>
            <a:ext cx="9144000" cy="400170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«Детский сад №3 п. Тёплое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54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«Деревья </a:t>
            </a:r>
            <a:r>
              <a:rPr lang="ru-RU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смотрят в </a:t>
            </a:r>
            <a:r>
              <a:rPr lang="ru-RU" sz="54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озеро»</a:t>
            </a:r>
            <a:br>
              <a:rPr lang="ru-RU" sz="54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рисуем отражением</a:t>
            </a:r>
            <a:r>
              <a:rPr lang="ru-R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нетрадиционная техника </a:t>
            </a:r>
            <a:r>
              <a:rPr lang="ru-RU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рисования - </a:t>
            </a:r>
            <a:r>
              <a:rPr lang="ru-RU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Монотипия</a:t>
            </a:r>
            <a:endParaRPr lang="ru-RU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632325"/>
            <a:ext cx="7343776" cy="2052254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средней группы №1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Дмитриева Л.Е.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73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88" r="23735"/>
          <a:stretch/>
        </p:blipFill>
        <p:spPr>
          <a:xfrm>
            <a:off x="6261604" y="876565"/>
            <a:ext cx="2759700" cy="26328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67" t="4598" r="31149" b="4138"/>
          <a:stretch/>
        </p:blipFill>
        <p:spPr>
          <a:xfrm>
            <a:off x="8465451" y="2799270"/>
            <a:ext cx="2621365" cy="36260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9090" y="1223489"/>
            <a:ext cx="55336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Так как дети рисуют достаточно медленно, для лучшей печати вторую часть листа смачиваем водой. Кисть лучше использовать широкую. Если такой нет воспользуйтесь, как я малярной кистью. Воду используйте в которой мыли кисточки. Водоём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получится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 небольшим оттенком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зеленого.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780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89" t="31724" r="18046" b="15173"/>
          <a:stretch/>
        </p:blipFill>
        <p:spPr>
          <a:xfrm>
            <a:off x="6353504" y="1623848"/>
            <a:ext cx="4229664" cy="31215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5021" y="1623848"/>
            <a:ext cx="5968803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Сложите лист, прогладьте.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3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54" t="4138" r="29253" b="13564"/>
          <a:stretch/>
        </p:blipFill>
        <p:spPr>
          <a:xfrm>
            <a:off x="7420275" y="898634"/>
            <a:ext cx="3221449" cy="45404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82414" y="1623848"/>
            <a:ext cx="60381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Разверните – у вас получилось симметричное изображение.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spc="30" dirty="0">
                <a:solidFill>
                  <a:srgbClr val="1F1F1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Осталось четче прорисовать </a:t>
            </a:r>
            <a:r>
              <a:rPr lang="ru-RU" sz="2400" spc="30" dirty="0" smtClean="0">
                <a:solidFill>
                  <a:srgbClr val="1F1F1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ствол </a:t>
            </a:r>
            <a:r>
              <a:rPr lang="ru-RU" sz="2400" spc="30" dirty="0">
                <a:solidFill>
                  <a:srgbClr val="1F1F1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и рисунок готов!</a:t>
            </a:r>
            <a:br>
              <a:rPr lang="ru-RU" sz="2400" spc="30" dirty="0">
                <a:solidFill>
                  <a:srgbClr val="1F1F1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28798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2414" y="2774731"/>
            <a:ext cx="9837683" cy="65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Удачного экспериментирования в рисовании!</a:t>
            </a:r>
            <a:endParaRPr lang="ru-RU" sz="360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281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0717" y="220717"/>
            <a:ext cx="11761076" cy="7133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800" dirty="0" smtClean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</a:t>
            </a:r>
            <a:r>
              <a:rPr lang="ru-RU" sz="2800" dirty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особенностями создания изображения в технике монотипия; </a:t>
            </a:r>
            <a:r>
              <a:rPr lang="ru-RU" sz="2800" dirty="0" smtClean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знакомство </a:t>
            </a:r>
            <a:r>
              <a:rPr lang="ru-RU" sz="2800" dirty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приёмом последовательностью выполнения работы в технике монотипия</a:t>
            </a:r>
            <a:r>
              <a:rPr lang="ru-RU" sz="2800" dirty="0" smtClean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эксперименту, как открытию нового для себя знания;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*Расширение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возможностях нетрадиционных техник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рисования;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*Развитие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фантазии, творческого, нестандартного подхода к решению изобразительных задач;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эксперименту, как открытию нового для себя знания;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*Расширения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об окружающем мире;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*Воспитания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 в работе.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*Воспитание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любви 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40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2870" y="1040524"/>
            <a:ext cx="5817476" cy="4541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Монотипия – это рисование отражением.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 техника зародилась </a:t>
            </a:r>
            <a:r>
              <a:rPr lang="ru-RU" sz="2400" dirty="0">
                <a:solidFill>
                  <a:srgbClr val="38383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случайно, и её распространению в России мы обязаны художнице начала ХХ века Елизавете Кругликовой, которая пролила краску на печатную доску, приложила бумагу, чтобы вытереть пятно, а когда подняла лист, то увидела интересный образ. Впоследствии она неоднократно пользовалась этим приёмом для создания своих картин.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833" y="131815"/>
            <a:ext cx="3964540" cy="2783107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54365" y="3046679"/>
            <a:ext cx="3256738" cy="363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524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9090" y="725215"/>
            <a:ext cx="6731876" cy="247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 для работы в технике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Монопатия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Гуашь или акварель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Вода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Кисточки разного размера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Лист плотной бумаги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0966" y="2448224"/>
            <a:ext cx="4776180" cy="336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126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2966" y="1056291"/>
            <a:ext cx="5423337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 тем как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рисовать,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согните лист бумаги пополам.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71" t="2988" r="18046" b="20000"/>
          <a:stretch/>
        </p:blipFill>
        <p:spPr>
          <a:xfrm>
            <a:off x="6069724" y="1341849"/>
            <a:ext cx="4097953" cy="29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479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8276" y="1040524"/>
            <a:ext cx="5927834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одной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 листа, нарисуйте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берег.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16" t="18391" r="41322" b="6436"/>
          <a:stretch/>
        </p:blipFill>
        <p:spPr>
          <a:xfrm>
            <a:off x="7110248" y="1040524"/>
            <a:ext cx="3342290" cy="46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07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15200" y="1081838"/>
            <a:ext cx="3123347" cy="43850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1241" y="1081838"/>
            <a:ext cx="5719969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Давайте нарисуем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деревья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Деревья можно изобразить разные, какие ребёнок сможет нарисовать.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12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1779" y="1005931"/>
            <a:ext cx="3231931" cy="456497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2510" y="1166648"/>
            <a:ext cx="756025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Следующее, что мы нарисуем будет травка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8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60529" y="1283353"/>
            <a:ext cx="3144711" cy="42976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5931" y="1166649"/>
            <a:ext cx="6038193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Добавим быстрыми мазками небо.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58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313</Words>
  <Application>Microsoft Office PowerPoint</Application>
  <PresentationFormat>Произвольный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казённое дошкольное образовательное учреждение «Детский сад №3 п. Тёплое»     «Деревья смотрят в озеро»  рисуем отражением нетрадиционная техника рисования - Монотипия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11</cp:revision>
  <dcterms:created xsi:type="dcterms:W3CDTF">2020-06-22T16:47:41Z</dcterms:created>
  <dcterms:modified xsi:type="dcterms:W3CDTF">2020-06-23T10:18:46Z</dcterms:modified>
</cp:coreProperties>
</file>