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61" r:id="rId6"/>
    <p:sldId id="262" r:id="rId7"/>
    <p:sldId id="260" r:id="rId8"/>
    <p:sldId id="259" r:id="rId9"/>
    <p:sldId id="269" r:id="rId10"/>
    <p:sldId id="272" r:id="rId11"/>
    <p:sldId id="267" r:id="rId12"/>
    <p:sldId id="268" r:id="rId13"/>
    <p:sldId id="270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7D31-1465-4A89-A1B2-B4D81CBC9D52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0E72-A03E-4F92-BF25-F6C0E70F2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6464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7D31-1465-4A89-A1B2-B4D81CBC9D52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0E72-A03E-4F92-BF25-F6C0E70F2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37432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7D31-1465-4A89-A1B2-B4D81CBC9D52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0E72-A03E-4F92-BF25-F6C0E70F2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7349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7D31-1465-4A89-A1B2-B4D81CBC9D52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0E72-A03E-4F92-BF25-F6C0E70F2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23292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7D31-1465-4A89-A1B2-B4D81CBC9D52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0E72-A03E-4F92-BF25-F6C0E70F2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4490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7D31-1465-4A89-A1B2-B4D81CBC9D52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0E72-A03E-4F92-BF25-F6C0E70F2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25189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7D31-1465-4A89-A1B2-B4D81CBC9D52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0E72-A03E-4F92-BF25-F6C0E70F2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49658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7D31-1465-4A89-A1B2-B4D81CBC9D52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0E72-A03E-4F92-BF25-F6C0E70F2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38987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7D31-1465-4A89-A1B2-B4D81CBC9D52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0E72-A03E-4F92-BF25-F6C0E70F2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9199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7D31-1465-4A89-A1B2-B4D81CBC9D52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0E72-A03E-4F92-BF25-F6C0E70F2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5765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17D31-1465-4A89-A1B2-B4D81CBC9D52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D0E72-A03E-4F92-BF25-F6C0E70F2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573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17D31-1465-4A89-A1B2-B4D81CBC9D52}" type="datetimeFigureOut">
              <a:rPr lang="ru-RU" smtClean="0"/>
              <a:pPr/>
              <a:t>22.06.2020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D0E72-A03E-4F92-BF25-F6C0E70F2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05815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Фрукты и овощи</a:t>
            </a:r>
            <a:br>
              <a:rPr lang="ru-RU" sz="6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Лепка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4071942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 воспитатель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редней группы № 1</a:t>
            </a:r>
          </a:p>
          <a:p>
            <a:pPr algn="r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Зайцева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Г.А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00298" y="500042"/>
            <a:ext cx="39011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МКДОУ «Детский сад №3 п. Теплое»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894009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548680"/>
            <a:ext cx="6400800" cy="5090120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Для лепки капусты нам необходим шарик. Это основа нашего кочана.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Листья капусты делаем из капель расплющенной формы. Их должно быть 6.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Листики кочана прикрепляем к основе.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слой листиков раскрывайте в стороны от центра, тогда кочан получится пышным.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73031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Галина\Downloads\ovoshi_iz_plastilina6.pn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25" b="5609"/>
          <a:stretch/>
        </p:blipFill>
        <p:spPr bwMode="auto">
          <a:xfrm>
            <a:off x="1691680" y="836712"/>
            <a:ext cx="5832648" cy="48965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8003041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92696"/>
            <a:ext cx="6400800" cy="4946104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лепки банана понадобится колбаска из пластилина желтого цвета, разделенная на 4 части.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Каждому кусочку придайте форму бочонка, один конец которого более острый, чем второй, и немного согните получившееся заготовки.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коричневого пластилина сделайте маленькие лепешечки на основе шарика. Их количество должно быть 5.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Сложить острые концы желтых заготовок и приложить к ним большую коричневую лепешку, формируя ножку бананов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Прикрепляем маленькие коричневые лепешки к свободным концам бананов.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фрукты и овощи готовы.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682290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Галина\Desktop\лепка фрукты\DSC0215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62100" y="692696"/>
            <a:ext cx="2217812" cy="2160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esktop\лепка фрукты\DSC0216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65919" y="692695"/>
            <a:ext cx="1872208" cy="216023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\Desktop\лепка фрукты\DSC02162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12160" y="692695"/>
            <a:ext cx="1880011" cy="216024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алина\Desktop\лепка фрукты\DSC02163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31470" y="3068960"/>
            <a:ext cx="2376264" cy="213273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Галина\Desktop\лепка фрукты\DSC02166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1815" y="3101119"/>
            <a:ext cx="2508417" cy="21005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17152425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20688"/>
            <a:ext cx="6400800" cy="5018112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Учить лепить овощи и фрукты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умение передавать форму овощей и фруктов, используя разнообразные приемы лепки.</a:t>
            </a:r>
          </a:p>
          <a:p>
            <a:pPr lvl="0"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Закреплять приемы лепки сплющивание, скатывание, вытягивание, вдавливание.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Развивающие: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мелкую моторику рук, глазомер</a:t>
            </a:r>
          </a:p>
          <a:p>
            <a:pPr lvl="0"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воображение</a:t>
            </a:r>
          </a:p>
          <a:p>
            <a:pPr algn="l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Воспитательные: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потребность правильно питаться, воспитывать чувство сопереживания, желание прийти на помощь.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аккуратность в работе</a:t>
            </a:r>
          </a:p>
        </p:txBody>
      </p:sp>
    </p:spTree>
    <p:extLst>
      <p:ext uri="{BB962C8B-B14F-4D97-AF65-F5344CB8AC3E}">
        <p14:creationId xmlns:p14="http://schemas.microsoft.com/office/powerpoint/2010/main" xmlns="" val="25370080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1000108"/>
            <a:ext cx="6400800" cy="5090120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пластилин средней твердости: желтый, коричневый, зеленый, красный, оранжевый ,стека, влажная салфетка, подложка для лепки.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0454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764704"/>
            <a:ext cx="6400800" cy="4874096"/>
          </a:xfrm>
        </p:spPr>
        <p:txBody>
          <a:bodyPr>
            <a:normAutofit/>
          </a:bodyPr>
          <a:lstStyle/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Ешьте овощи и фрукты-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лучшие продукты.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 спасут от всех болезней.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вкусней их и полезней.</a:t>
            </a:r>
          </a:p>
          <a:p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Подружитесь с овощами,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с салатами и щами.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Витаминов в них не счесть.</a:t>
            </a:r>
            <a:b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Значит, нужно это есть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здоровым, умным, сильным, человек должен получать витамины с пищей. Если ребёнок получает этих витаминов мало, то он начинает часто болеть, теряет аппетит и плохо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растёт. Какие витамины нужны узнаем из загадок: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24646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348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92696"/>
            <a:ext cx="6400800" cy="5616624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 с кулачок, красный бочок,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Потрогаешь гладко, а откусишь сладко 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(яблоко</a:t>
            </a:r>
            <a:r>
              <a:rPr lang="ru-RU" sz="2000" i="1" dirty="0" smtClean="0"/>
              <a:t>)</a:t>
            </a:r>
            <a:r>
              <a:rPr lang="ru-RU" sz="2000" dirty="0" smtClean="0"/>
              <a:t>.</a:t>
            </a:r>
          </a:p>
          <a:p>
            <a:pPr algn="l"/>
            <a:endParaRPr lang="ru-RU" sz="2000" dirty="0"/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Красна девица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Сидит в темнице,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коса на улице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(морковь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l"/>
            <a:endParaRPr lang="ru-RU" sz="2000" i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пальме рос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Желтый, рогатый нос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Обезьяны Лимпопо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кушают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(Банан)</a:t>
            </a:r>
          </a:p>
          <a:p>
            <a:pPr algn="l"/>
            <a:endParaRPr lang="ru-RU" sz="2000" i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 одежек и все без застежек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(Капуста</a:t>
            </a:r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C:\Users\Галина\Downloads\unname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76672"/>
            <a:ext cx="1739826" cy="130777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ownloads\hello_html_5cd2e695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75125" y="1784450"/>
            <a:ext cx="1440160" cy="1118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\Downloads\kartinki_bananov_dlya_srisovki_4_2504155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93348" y="3429000"/>
            <a:ext cx="1584176" cy="172819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алина\Downloads\73813_medium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7637"/>
          <a:stretch/>
        </p:blipFill>
        <p:spPr bwMode="auto">
          <a:xfrm>
            <a:off x="6177524" y="4941168"/>
            <a:ext cx="2269455" cy="144016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1503506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836712"/>
            <a:ext cx="6400800" cy="4802088"/>
          </a:xfrm>
        </p:spPr>
        <p:txBody>
          <a:bodyPr>
            <a:normAutofit/>
          </a:bodyPr>
          <a:lstStyle/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Теперь мы сделаем такие овощи и фрукты.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кусочка оранжевого пластилина слепить вытянутую каплю. Это морковка .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Сделать несколько лепешечек на основе вытянутых капель из зеленого пластилина. Это листья морковки. Стекой сделать на толстом конце оранжевой капли небольшое отверстие. </a:t>
            </a:r>
          </a:p>
          <a:p>
            <a:pPr algn="l"/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Соединить острые края лепешечек и немного прокатать подушечками пальцев. Вставить в отверстие наверху морковки и несильно обжать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подушечкми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пальцев. Стекой сделать короткие горизонтальные полоски на морковке.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5264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Галина\Desktop\лепка фрукты\DSC0213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908719"/>
            <a:ext cx="2664296" cy="2088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esktop\лепка фрукты\DSC0213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908719"/>
            <a:ext cx="2425055" cy="20882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\Desktop\лепка фрукты\DSC0213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7704" y="3140968"/>
            <a:ext cx="2952328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алина\Desktop\лепка фрукты\DSC02141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140968"/>
            <a:ext cx="2808312" cy="22322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9991932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692696"/>
            <a:ext cx="6400800" cy="4946104"/>
          </a:xfrm>
        </p:spPr>
        <p:txBody>
          <a:bodyPr>
            <a:normAutofit/>
          </a:bodyPr>
          <a:lstStyle/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Скатать большой шарик из красного пластилина.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 коричневого пластилина слепить колбаску и маленькую лепешечку произвольного размера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Из зеленого пластилина слепить листик –лепешечку на основе капли.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Взять шарик из красного пластилина двумя пальцами и несильно надавить ими на заготовку .Пусть одна вмятина будет верхом, а вторая-низом яблока.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середине вмятины сделать небольшое отверстие зубочисткой и вставьте в него коней коричневой колбаски.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втором конце колбаски закрепить зеленый листик.</a:t>
            </a:r>
          </a:p>
          <a:p>
            <a:pPr algn="l"/>
            <a:r>
              <a:rPr lang="ru-RU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середине нижней </a:t>
            </a:r>
            <a:r>
              <a:rPr lang="ru-RU" sz="2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вмятинки</a:t>
            </a: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закрепить маленькую коричневую лепешку.</a:t>
            </a:r>
            <a:endParaRPr lang="ru-RU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3115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 descr="C:\Users\Галина\Desktop\лепка фрукты\DSC0214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8424" y="680230"/>
            <a:ext cx="2679668" cy="1792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\Desktop\лепка фрукты\DSC02143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2107" y="680230"/>
            <a:ext cx="2592288" cy="178967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\Desktop\лепка фрукты\DSC0214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88424" y="2634706"/>
            <a:ext cx="2679667" cy="188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алина\Desktop\лепка фрукты\DSC0214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0541" y="2658401"/>
            <a:ext cx="2662421" cy="189100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Галина\Desktop\лепка фрукты\DSC02151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4653136"/>
            <a:ext cx="2843554" cy="194421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3663949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361</Words>
  <Application>Microsoft Office PowerPoint</Application>
  <PresentationFormat>Экран (4:3)</PresentationFormat>
  <Paragraphs>54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Фрукты и овощи Лепка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Галина</dc:creator>
  <cp:lastModifiedBy>Буева</cp:lastModifiedBy>
  <cp:revision>17</cp:revision>
  <dcterms:created xsi:type="dcterms:W3CDTF">2020-06-18T20:50:56Z</dcterms:created>
  <dcterms:modified xsi:type="dcterms:W3CDTF">2020-06-22T08:59:24Z</dcterms:modified>
</cp:coreProperties>
</file>