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3" r:id="rId7"/>
    <p:sldId id="261" r:id="rId8"/>
    <p:sldId id="259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6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A32A8-D00D-454B-A98D-37F8B4E9DF1C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C1769-0594-4C0B-B673-E5FE14BD6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9358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A32A8-D00D-454B-A98D-37F8B4E9DF1C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C1769-0594-4C0B-B673-E5FE14BD6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6801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A32A8-D00D-454B-A98D-37F8B4E9DF1C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C1769-0594-4C0B-B673-E5FE14BD6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8023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A32A8-D00D-454B-A98D-37F8B4E9DF1C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C1769-0594-4C0B-B673-E5FE14BD6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037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A32A8-D00D-454B-A98D-37F8B4E9DF1C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C1769-0594-4C0B-B673-E5FE14BD6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7474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A32A8-D00D-454B-A98D-37F8B4E9DF1C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C1769-0594-4C0B-B673-E5FE14BD6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6859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A32A8-D00D-454B-A98D-37F8B4E9DF1C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C1769-0594-4C0B-B673-E5FE14BD6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1468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A32A8-D00D-454B-A98D-37F8B4E9DF1C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C1769-0594-4C0B-B673-E5FE14BD6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6002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A32A8-D00D-454B-A98D-37F8B4E9DF1C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C1769-0594-4C0B-B673-E5FE14BD6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4645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A32A8-D00D-454B-A98D-37F8B4E9DF1C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C1769-0594-4C0B-B673-E5FE14BD6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7999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A32A8-D00D-454B-A98D-37F8B4E9DF1C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C1769-0594-4C0B-B673-E5FE14BD6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6363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BA32A8-D00D-454B-A98D-37F8B4E9DF1C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C1769-0594-4C0B-B673-E5FE14BD6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475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4915" y="0"/>
            <a:ext cx="9144000" cy="4386943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казённое дошкольное образовательное учреждение «Детский сад №3 п.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ёплое»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«Укусы насекомых»</a:t>
            </a:r>
            <a:r>
              <a:rPr lang="ru-RU" sz="1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999" y="3602038"/>
            <a:ext cx="10252841" cy="2719934"/>
          </a:xfrm>
        </p:spPr>
        <p:txBody>
          <a:bodyPr>
            <a:normAutofit lnSpcReduction="10000"/>
          </a:bodyPr>
          <a:lstStyle/>
          <a:p>
            <a:pPr algn="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</a:p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 группы №1</a:t>
            </a:r>
          </a:p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митриева Л.Е.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785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46386" y="756745"/>
            <a:ext cx="7520152" cy="3166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Укусов пчел, ос и шершней можно избежать, если: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не будут играть среди цветов;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Будут четко знать, что нельзя махать руками, гоняться и пытаться поймать этих полосатых насекомых;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есть на улице сладости, привлекающие насекомых. Не посещать с детьми мест возможного скопления жалящих насекомых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/>
          <a:srcRect l="34509"/>
          <a:stretch/>
        </p:blipFill>
        <p:spPr>
          <a:xfrm>
            <a:off x="7930055" y="2724193"/>
            <a:ext cx="4099035" cy="391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59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58" y="0"/>
            <a:ext cx="12193057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9186" y="1939159"/>
            <a:ext cx="12002813" cy="1680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Оберегайте своих детей от укусов насекомых. </a:t>
            </a:r>
            <a:endParaRPr lang="ru-RU" sz="2800" dirty="0" smtClean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Помните 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применяйте на практике простейшие 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меры предосторожности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800" dirty="0" smtClean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Будьте 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здоровы!</a:t>
            </a:r>
          </a:p>
        </p:txBody>
      </p:sp>
    </p:spTree>
    <p:extLst>
      <p:ext uri="{BB962C8B-B14F-4D97-AF65-F5344CB8AC3E}">
        <p14:creationId xmlns:p14="http://schemas.microsoft.com/office/powerpoint/2010/main" xmlns="" val="79772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8634" y="898634"/>
            <a:ext cx="4966138" cy="4044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Лето благодатная пора. Время отдыха и интересных занятий. Но летом нам доставляют неприятности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насекомые, такие как, комары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клещи и пчелы. И наша задача постараться оградить наших детей от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их укусов.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Сейчас все больше детей с аллергической реакцией и мы должны знать, как избежать этих неприятностей.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5999" y="1820753"/>
            <a:ext cx="5620225" cy="37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2770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83324" y="614855"/>
            <a:ext cx="6769083" cy="5727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Комары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   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При укусе они впрыскивают под кожу человека особое вещество, которое вызывает сильнейший зуд. Место укуса комаров дети постоянно чешут. Чтобы уменьшить зуд можно смазать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фенистил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-гелем. А так же можно наложить на место укуса содовый прохладный компресс или кубик льда. Расчесанная ранка создаёт благотворную почву для других инфекций. И как следствие расчесанные места воспаляются, становятся красными, болезненными и могут даже нагнаиваться. Если же ранка все - таки расчесана, надо обработать ее зеленкой или перекисью водорода.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/>
          <a:srcRect l="22146"/>
          <a:stretch/>
        </p:blipFill>
        <p:spPr>
          <a:xfrm>
            <a:off x="7352407" y="2036127"/>
            <a:ext cx="4378507" cy="304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530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3779" y="457201"/>
            <a:ext cx="7803931" cy="6137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Чтобы избежать укуса комаров, необходимо соблюдать некоторые меры предосторожности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   Оградить свой дом от попадания комаров в него. Надо повесить москитные сетки на окна. Периодически обрабатывать их препаратами, которые отпугивают насекомых.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   Если все - таки комары проникли в ваше жилище, то необходимо использовать препараты, которые убивают насекомых.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   Выходя из дома на прогулку, наносите на кожу малыша средства, отпугивающие насекомых. При этом помните, что надо избегать попадания препаратов в глаза. Если это все же произошло, немедленно промойте глаза большим количеством проточной воды.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12453" y="1765738"/>
            <a:ext cx="4106043" cy="3326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68643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41434" y="441434"/>
            <a:ext cx="6858000" cy="4249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Клещи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    Они являются наиболее опасными насекомыми, так как клещи являются переносчиками инфекционных заболеваний. Эти вирусные инфекции поражают спинной и головной мозг. Заболевания протекают тяжело, с высокой температурой, судорогами и могут приводить к различным осложнениям.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   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же делать, если вы заметили клеща на теле ребенка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99434" y="2892491"/>
            <a:ext cx="4699738" cy="368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675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62607" y="378372"/>
            <a:ext cx="8718331" cy="6019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пытайтесь сами извлечь его, а постарайтесь как можно скорее обратиться в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травмпункт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Там насекомое удалят и проверят, не является ли он разносчиком инфекции. Если вы находитесь далеко и быстро не сможете показаться врачу, удалите клеща самостоятельно. Извлекать насекомое нужно пинцетом, делая выкручивающие движения и стараясь не повредить брюшко и хоботок. Помните дергать быстро нельзя, так как вы можете верхнюю половинку туловища клеща оставить внутри кожи, а это опасно воспалением и нагноением. После удаления клеща убедитесь, не осталась ли там часть его. Если все чисто, место укуса промойте водой или спиртом, смажьте йодом или зеленкой. Затем тщательно вымойте руки с мылом, предварительно положив клеща в пакетик, и при первой возможности отвезите его в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травмпункт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Только там определят степень опасности, проверив его на носительство возбудителя.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23546" y="4017697"/>
            <a:ext cx="3111590" cy="2380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608763" y="1140208"/>
            <a:ext cx="3426373" cy="257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3520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25669" y="252248"/>
            <a:ext cx="7251611" cy="65328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Какие меры предосторожности надо соблюдать, чтобы вас не укусил клещ: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  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Ваша одежда должна быть по возможности светлой, так как на ней проще заметить насекомое;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    Постарайтесь максимально закрыть кожу: наденьте носки, брюки, рубашку с длинными рукавами, голову покройте панамой или бейсболкой;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   Не разрешайте детям ходить босиком по траве, сидеть и лежать на земле, не осмотрев предварительно поверхность почвы;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   Каждые 15–20 минут осматривайте ребёнка и себя с ног до головы;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оставайтесь на ночлег, если заранее не приобрели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антиклещевые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спреи, которыми нужно будет обработать палатку и спальный мешок.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77808" y="609426"/>
            <a:ext cx="4514192" cy="5215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8330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67559" y="788276"/>
            <a:ext cx="8576441" cy="3329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чела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оса,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шершень</a:t>
            </a:r>
            <a:endParaRPr lang="ru-RU" sz="2400" dirty="0" smtClean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Укусы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этих насекомых очень болезненны. Место укуса быстро краснеет, становится припухшим и отечным. Ребенок жалуется на сильную пульсирующую боль. Может повыситься температура тела, иногда наблюдаются тошнота и головная боль. Кроме болезненных ощущений укусы этих насекомых могут вызвать аллергические реакции вплоть до анафилактического шока.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l="21271" t="17048" r="16873"/>
          <a:stretch/>
        </p:blipFill>
        <p:spPr>
          <a:xfrm>
            <a:off x="8718332" y="2238703"/>
            <a:ext cx="3090041" cy="30269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87091" y="4117970"/>
            <a:ext cx="3406442" cy="22701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3729" y="4304870"/>
            <a:ext cx="3140809" cy="22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3242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2248" y="268015"/>
            <a:ext cx="8276898" cy="6342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Необходимо: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Успокоить малыша;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Приложить к месту укуса холодный компресс;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Исключить возможность перегрева ребенка и физическую нагрузку;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в теле ребенка осталось жало, надо быстро и аккуратно удалить его;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Обработать ранку перекисью водорода;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Дать малышу десенсибилизирующий препарат внутрь;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Помазать область укуса противоаллергическим гелем;</a:t>
            </a:r>
          </a:p>
          <a:p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развитии аллергической реакции, которая сопровождается нарастающим отеком, тошнотой и даже затруднением дыхания, надо незамедлительно обратиться к врачу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/>
          <a:srcRect l="24161" r="8529"/>
          <a:stretch/>
        </p:blipFill>
        <p:spPr>
          <a:xfrm>
            <a:off x="8487502" y="268015"/>
            <a:ext cx="3613324" cy="3578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5936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449</Words>
  <Application>Microsoft Office PowerPoint</Application>
  <PresentationFormat>Произвольный</PresentationFormat>
  <Paragraphs>43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Муниципальное казённое дошкольное образовательное учреждение «Детский сад №3 п. Тёплое»       Консультация для родителей   «Укусы насекомых» 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Буева</cp:lastModifiedBy>
  <cp:revision>9</cp:revision>
  <dcterms:created xsi:type="dcterms:W3CDTF">2020-06-19T06:16:06Z</dcterms:created>
  <dcterms:modified xsi:type="dcterms:W3CDTF">2020-06-19T09:21:51Z</dcterms:modified>
</cp:coreProperties>
</file>