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90" r:id="rId5"/>
    <p:sldId id="266" r:id="rId6"/>
    <p:sldId id="267" r:id="rId7"/>
    <p:sldId id="291" r:id="rId8"/>
    <p:sldId id="269" r:id="rId9"/>
    <p:sldId id="292" r:id="rId10"/>
    <p:sldId id="293" r:id="rId11"/>
    <p:sldId id="28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88" d="100"/>
          <a:sy n="88" d="100"/>
        </p:scale>
        <p:origin x="-1344" y="-108"/>
      </p:cViewPr>
      <p:guideLst>
        <p:guide orient="horz" pos="238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350043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spc="50" dirty="0" smtClean="0">
                <a:ln w="11430"/>
              </a:rPr>
              <a:t>Дидактические </a:t>
            </a:r>
            <a:r>
              <a:rPr lang="ru-RU" sz="2800" b="1" i="1" spc="50" dirty="0">
                <a:ln w="11430"/>
              </a:rPr>
              <a:t>игры </a:t>
            </a:r>
            <a:endParaRPr lang="ru-RU" sz="2800" b="1" i="1" spc="50" dirty="0" smtClean="0">
              <a:ln w="11430"/>
            </a:endParaRPr>
          </a:p>
          <a:p>
            <a:pPr algn="ctr"/>
            <a:r>
              <a:rPr lang="ru-RU" sz="2800" b="1" i="1" spc="50" dirty="0" smtClean="0">
                <a:ln w="11430"/>
              </a:rPr>
              <a:t>в </a:t>
            </a:r>
            <a:r>
              <a:rPr lang="ru-RU" sz="2800" b="1" i="1" spc="50" dirty="0">
                <a:ln w="11430"/>
              </a:rPr>
              <a:t>первой младшей </a:t>
            </a:r>
            <a:r>
              <a:rPr lang="ru-RU" sz="2800" b="1" i="1" spc="50" dirty="0" smtClean="0">
                <a:ln w="11430"/>
              </a:rPr>
              <a:t>группе. 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младшей группы:</a:t>
            </a:r>
          </a:p>
          <a:p>
            <a:pPr algn="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Лесникова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С.В.</a:t>
            </a:r>
          </a:p>
          <a:p>
            <a:endParaRPr lang="ru-RU" sz="2800" b="1" i="1" spc="50" dirty="0">
              <a:ln w="1143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4810" y="14285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«Детский сад №3 п. Тёплое».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9512" y="2132856"/>
            <a:ext cx="8507288" cy="3993307"/>
          </a:xfrm>
        </p:spPr>
        <p:txBody>
          <a:bodyPr/>
          <a:lstStyle/>
          <a:p>
            <a:r>
              <a:rPr lang="ru-RU" sz="2800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800" b="1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</a:t>
            </a:r>
            <a:r>
              <a:rPr lang="ru-RU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 </a:t>
            </a:r>
            <a:r>
              <a:rPr lang="ru-RU" sz="28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«Дикие и домашние животные».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учить детей называть диких и домашних животных; классифицировать их, развивать речь, память, внимание; воспитывать любовь к природе.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u="sng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наборы </a:t>
            </a:r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«Домашние животные»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«Дикие животные»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елки; дом.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Взрослый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детям взять игрушку, назвать ее и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«поселить»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ее там, где она живет. Если это дикое животное, то ребенок ставит игрушку возле елок, а если домашняя - возле дома.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701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5753" y="2132856"/>
            <a:ext cx="4312493" cy="435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526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28596" y="2203130"/>
            <a:ext cx="8462744" cy="4654870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4000" i="1" dirty="0" smtClean="0">
                <a:cs typeface="Times New Roman" panose="02020603050405020304" pitchFamily="18" charset="0"/>
              </a:rPr>
              <a:t>«Без игры нет и не может быть полноценного умственного развития. </a:t>
            </a:r>
          </a:p>
          <a:p>
            <a:pPr algn="just"/>
            <a:r>
              <a:rPr lang="ru-RU" sz="4000" i="1" dirty="0" smtClean="0">
                <a:cs typeface="Times New Roman" panose="02020603050405020304" pitchFamily="18" charset="0"/>
              </a:rPr>
              <a:t>Игра – это огромное светлое окно, через которое в духовный мир ребенка вливается живительный поток представлений, понятий об окружающем мире. </a:t>
            </a:r>
          </a:p>
          <a:p>
            <a:pPr algn="just"/>
            <a:r>
              <a:rPr lang="ru-RU" sz="4000" i="1" dirty="0" smtClean="0">
                <a:cs typeface="Times New Roman" panose="02020603050405020304" pitchFamily="18" charset="0"/>
              </a:rPr>
              <a:t>Игра – это искра, зажигающая огонек пытливости и любознательности.»</a:t>
            </a:r>
            <a:br>
              <a:rPr lang="ru-RU" sz="4000" i="1" dirty="0" smtClean="0">
                <a:cs typeface="Times New Roman" panose="02020603050405020304" pitchFamily="18" charset="0"/>
              </a:rPr>
            </a:br>
            <a:r>
              <a:rPr lang="ru-RU" sz="4000" i="1" dirty="0" smtClean="0"/>
              <a:t>                                       </a:t>
            </a:r>
          </a:p>
          <a:p>
            <a:pPr algn="r"/>
            <a:r>
              <a:rPr lang="ru-RU" sz="4000" i="1" dirty="0" smtClean="0"/>
              <a:t> В. А. Сухомлинский</a:t>
            </a:r>
            <a:r>
              <a:rPr lang="ru-RU" sz="40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4000" i="1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31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2348880"/>
            <a:ext cx="7848872" cy="288032"/>
          </a:xfrm>
        </p:spPr>
        <p:txBody>
          <a:bodyPr/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Дидактическая игра "Кто где спрятался?"</a:t>
            </a:r>
            <a:r>
              <a:rPr lang="ru-RU" i="1" dirty="0"/>
              <a:t/>
            </a:r>
            <a:br>
              <a:rPr lang="ru-RU" i="1" dirty="0"/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661648" cy="5117977"/>
          </a:xfrm>
        </p:spPr>
        <p:txBody>
          <a:bodyPr/>
          <a:lstStyle/>
          <a:p>
            <a:endParaRPr lang="ru-RU" sz="2000" u="sng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u="sng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формировать понимание некоторых предлогов, активизировать речь.</a:t>
            </a:r>
          </a:p>
          <a:p>
            <a:r>
              <a:rPr lang="ru-RU" sz="2000" u="sng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любое животное </a:t>
            </a:r>
            <a:r>
              <a:rPr lang="ru-RU" sz="2000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(игрушка)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u="sng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игры.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прячет игрушку на стул, за дверь, около шкафа и т. д. После того, как ребенок нашёл игрушку, </a:t>
            </a:r>
            <a:r>
              <a:rPr lang="ru-RU" sz="2000" u="sng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спрашивает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"Куда спряталась игрушка? </a:t>
            </a:r>
            <a:r>
              <a:rPr lang="ru-RU" sz="2000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(под стол)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Правильно! Игрушка под столом". Взрослый выделяет предлог голосом, затем предлагает малышу спрятать игрушку, а сам ищет ее, </a:t>
            </a:r>
            <a:r>
              <a:rPr lang="ru-RU" sz="2000" u="sng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активизируя речь ребенка вопросом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"Куда ты спрятал игрушку?"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812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16832"/>
            <a:ext cx="8229600" cy="4525963"/>
          </a:xfrm>
        </p:spPr>
        <p:txBody>
          <a:bodyPr/>
          <a:lstStyle/>
          <a:p>
            <a:r>
              <a:rPr lang="ru-RU" sz="2800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 </a:t>
            </a:r>
            <a:r>
              <a:rPr lang="ru-RU" sz="28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"Назови ласково. "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Учить образовывать существительные с уменьшительно- ласкательными суффиксами.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изображением животных.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игры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ребенку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картинку с изображением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животного, например волка и спрашивает что это?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(волк)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Затем просит ребенка назвать волка ласково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(волчонок)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608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060849"/>
            <a:ext cx="8784976" cy="4176464"/>
          </a:xfrm>
        </p:spPr>
        <p:txBody>
          <a:bodyPr/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i="1" dirty="0" smtClean="0"/>
              <a:t>.</a:t>
            </a:r>
            <a:r>
              <a:rPr lang="ru-RU" sz="2800" b="1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</a:t>
            </a:r>
            <a:r>
              <a:rPr lang="ru-RU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 </a:t>
            </a:r>
            <a:r>
              <a:rPr lang="ru-RU" sz="28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«Волшебный мешочек»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закреплять умение детей называть животное; развивать зрительную память, внимание.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«волшебный мешочек»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животные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(лисичка, волк, медведь, белка, заяц, еж)</a:t>
            </a:r>
            <a:endParaRPr lang="ru-RU" sz="20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дети 2-3 лет (вся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воспитатель.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Взрослый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детям по очереди достать из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«волшебного мешочка»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животное, назвать его. Воспитатель может предложить, не заглядывая в мешочек, найти то, что он скажет. По очереди играют все дети.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541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060848"/>
            <a:ext cx="8733656" cy="5750099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Дидактическая </a:t>
            </a:r>
            <a:r>
              <a:rPr lang="ru-RU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 </a:t>
            </a:r>
            <a:r>
              <a:rPr lang="ru-RU" sz="28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«Чей малыш?»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знакомить детей с животными и их детенышами, упражнять в умении соотносить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взрослым животным и с малышом.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с разными цветами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изображением животных.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дети 2-3 лет (4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человека, взрослый).</a:t>
            </a:r>
            <a:endParaRPr lang="ru-RU" sz="20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Дети берут по одной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карточке с взрослым животным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каждый ребенок должен из предложенных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картинок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выбрать изображение детеныша этого животного, который ему соответствует.</a:t>
            </a:r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3771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060848"/>
            <a:ext cx="8733656" cy="5750099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Дидактическая </a:t>
            </a:r>
            <a:r>
              <a:rPr lang="ru-RU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 </a:t>
            </a:r>
            <a:r>
              <a:rPr lang="ru-RU" sz="28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«Узнайте животного по описанию.»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совершенствовать знания детей о домашних животных; учить находить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по описанию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развивать внимательность, память, мышление.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предметные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домашними животными.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детям найти то животное, которое он опишет.</a:t>
            </a:r>
          </a:p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этого животного есть голова, уши, острые зубы, туловище, ноги, хвост. Она охраняет дом, любит грызть кости.</a:t>
            </a:r>
          </a:p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выходит и находит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картинку с собакой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показывает ее детям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знаками отвечают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согласны они или нет.</a:t>
            </a:r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39244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9512" y="2132856"/>
            <a:ext cx="8507288" cy="3993307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Дидактическая </a:t>
            </a:r>
            <a:r>
              <a:rPr lang="ru-RU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 </a:t>
            </a:r>
            <a:r>
              <a:rPr lang="ru-RU" sz="28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как кричит».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развивать умение детей узнавать голоса животных; воспитывать желание заботиться о животных.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набор игрушек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«Домашние животные»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Взрослый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выставляет игрушки на стол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спрашивает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кто это, где живет, как кричит.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232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9512" y="2132856"/>
            <a:ext cx="8507288" cy="3993307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7.Дидактическая </a:t>
            </a:r>
            <a:r>
              <a:rPr lang="ru-RU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 </a:t>
            </a:r>
            <a:r>
              <a:rPr lang="ru-RU" sz="28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«Животные и их малыши».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учить детей находить малышей домашних животных и называть их; развивать память, речь, внимание.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серия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картинок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«Домашние животные с малышами»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Взрослый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детям помочь домашним животными. Необходимо найти малышей, которые потерялись. Дети работают парами.</a:t>
            </a:r>
          </a:p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ребенок берет животное, второй ищет. Дети должны назвать животное и его детеныша.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278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2447</TotalTime>
  <Words>106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лица</vt:lpstr>
      <vt:lpstr>Слайд 1</vt:lpstr>
      <vt:lpstr>Слайд 2</vt:lpstr>
      <vt:lpstr>1. Дидактическая игра "Кто где спрятался?"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Буева</cp:lastModifiedBy>
  <cp:revision>38</cp:revision>
  <dcterms:created xsi:type="dcterms:W3CDTF">2016-05-11T09:30:30Z</dcterms:created>
  <dcterms:modified xsi:type="dcterms:W3CDTF">2020-06-19T09:27:07Z</dcterms:modified>
</cp:coreProperties>
</file>