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4" r:id="rId3"/>
    <p:sldId id="258" r:id="rId4"/>
    <p:sldId id="259" r:id="rId5"/>
    <p:sldId id="260" r:id="rId6"/>
    <p:sldId id="261" r:id="rId7"/>
    <p:sldId id="262" r:id="rId8"/>
    <p:sldId id="263" r:id="rId9"/>
    <p:sldId id="25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78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C5FAC-E8FB-481F-BDF1-C3E8A993276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9731-0185-47A3-A4AE-72C817DEB7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9628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C5FAC-E8FB-481F-BDF1-C3E8A993276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9731-0185-47A3-A4AE-72C817DEB7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0620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C5FAC-E8FB-481F-BDF1-C3E8A993276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9731-0185-47A3-A4AE-72C817DEB7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7905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C5FAC-E8FB-481F-BDF1-C3E8A993276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9731-0185-47A3-A4AE-72C817DEB7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5058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C5FAC-E8FB-481F-BDF1-C3E8A993276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9731-0185-47A3-A4AE-72C817DEB7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1820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C5FAC-E8FB-481F-BDF1-C3E8A993276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9731-0185-47A3-A4AE-72C817DEB7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2768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C5FAC-E8FB-481F-BDF1-C3E8A993276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9731-0185-47A3-A4AE-72C817DEB7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5883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C5FAC-E8FB-481F-BDF1-C3E8A993276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9731-0185-47A3-A4AE-72C817DEB7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5575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C5FAC-E8FB-481F-BDF1-C3E8A993276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9731-0185-47A3-A4AE-72C817DEB7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8728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C5FAC-E8FB-481F-BDF1-C3E8A993276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F4509731-0185-47A3-A4AE-72C817DEB7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6763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C5FAC-E8FB-481F-BDF1-C3E8A993276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9731-0185-47A3-A4AE-72C817DEB7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8820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C5FAC-E8FB-481F-BDF1-C3E8A993276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9731-0185-47A3-A4AE-72C817DEB7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1452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C5FAC-E8FB-481F-BDF1-C3E8A993276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9731-0185-47A3-A4AE-72C817DEB7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8019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C5FAC-E8FB-481F-BDF1-C3E8A993276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9731-0185-47A3-A4AE-72C817DEB7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106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C5FAC-E8FB-481F-BDF1-C3E8A993276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9731-0185-47A3-A4AE-72C817DEB7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1415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C5FAC-E8FB-481F-BDF1-C3E8A993276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9731-0185-47A3-A4AE-72C817DEB7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5732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C5FAC-E8FB-481F-BDF1-C3E8A993276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9731-0185-47A3-A4AE-72C817DEB7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2909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46C5FAC-E8FB-481F-BDF1-C3E8A993276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4509731-0185-47A3-A4AE-72C817DEB7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8541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83903" y="1783080"/>
            <a:ext cx="9264790" cy="1675978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>Аппликация </a:t>
            </a:r>
            <a:r>
              <a:rPr lang="ru-RU" sz="5400" dirty="0" smtClean="0"/>
              <a:t>из </a:t>
            </a:r>
            <a:r>
              <a:rPr lang="ru-RU" sz="5400" dirty="0" smtClean="0"/>
              <a:t>пшена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>Тема: «Тыква</a:t>
            </a:r>
            <a:r>
              <a:rPr lang="ru-RU" sz="5400" dirty="0" smtClean="0"/>
              <a:t>»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20000" y="4376497"/>
            <a:ext cx="4572000" cy="1031164"/>
          </a:xfrm>
        </p:spPr>
        <p:txBody>
          <a:bodyPr/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</a:t>
            </a:r>
            <a:r>
              <a:rPr lang="ru-RU" altLang="ru-RU" sz="16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16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</a:t>
            </a:r>
            <a:r>
              <a:rPr lang="ru-RU" alt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младшей группы: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16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Лесникова</a:t>
            </a:r>
            <a:r>
              <a:rPr 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С.В.</a:t>
            </a:r>
            <a:endParaRPr lang="ru-RU" sz="1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l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38233" y="191069"/>
            <a:ext cx="80931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Муниципальное казенное дошкольное образовательное учреждение </a:t>
            </a:r>
            <a:b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«Детский сад №3 п. Тёплое».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722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1254" y="341194"/>
            <a:ext cx="10454185" cy="3398293"/>
          </a:xfrm>
        </p:spPr>
        <p:txBody>
          <a:bodyPr/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Аппликации из круп — это очень полезный вид творчества для детей. Такое занятие способствует развитию мелкой моторики и успокаивает нервную систему. Кроме этого, это способствует развитию фантазии и воображения. Освоив технику и немного пофантазировав, можно создавать настоящие шедевры.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11957" y="2943225"/>
            <a:ext cx="4445526" cy="360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347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3140" y="177422"/>
            <a:ext cx="9919884" cy="2260978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u="sng" dirty="0">
                <a:solidFill>
                  <a:srgbClr val="111111"/>
                </a:solidFill>
                <a:latin typeface="Arial" panose="020B0604020202020204" pitchFamily="34" charset="0"/>
              </a:rPr>
              <a:t/>
            </a:r>
            <a:br>
              <a:rPr lang="ru-RU" sz="2000" u="sng" dirty="0">
                <a:solidFill>
                  <a:srgbClr val="111111"/>
                </a:solidFill>
                <a:latin typeface="Arial" panose="020B0604020202020204" pitchFamily="34" charset="0"/>
              </a:rPr>
            </a:br>
            <a:r>
              <a:rPr lang="ru-RU" sz="2000" u="sng" dirty="0" smtClean="0">
                <a:solidFill>
                  <a:srgbClr val="111111"/>
                </a:solidFill>
                <a:latin typeface="Arial" panose="020B0604020202020204" pitchFamily="34" charset="0"/>
              </a:rPr>
              <a:t/>
            </a:r>
            <a:br>
              <a:rPr lang="ru-RU" sz="2000" u="sng" dirty="0" smtClean="0">
                <a:solidFill>
                  <a:srgbClr val="111111"/>
                </a:solidFill>
                <a:latin typeface="Arial" panose="020B0604020202020204" pitchFamily="34" charset="0"/>
              </a:rPr>
            </a:br>
            <a:r>
              <a:rPr lang="ru-RU" sz="2000" b="0" i="0" u="sng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Цель</a:t>
            </a:r>
            <a:r>
              <a:rPr lang="ru-RU" sz="2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: научить ребенка </a:t>
            </a:r>
            <a:r>
              <a:rPr lang="ru-RU" sz="2000" b="1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изготовлению аппликации из крупы (пшено)</a:t>
            </a:r>
            <a:r>
              <a:rPr lang="ru-RU" sz="2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ru-RU" sz="2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</a:br>
            <a:r>
              <a:rPr lang="ru-RU" sz="2000" b="0" i="0" u="sng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Задачи</a:t>
            </a:r>
            <a:r>
              <a:rPr lang="ru-RU" sz="2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:</a:t>
            </a:r>
            <a:br>
              <a:rPr lang="ru-RU" sz="2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</a:br>
            <a:r>
              <a:rPr lang="ru-RU" sz="2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1. развитие мелкой моторики рук и зрительно-моторной координации;</a:t>
            </a:r>
            <a:br>
              <a:rPr lang="ru-RU" sz="2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</a:br>
            <a:r>
              <a:rPr lang="ru-RU" sz="2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2. воспитание усидчивости, аккуратности и трудолюбия;</a:t>
            </a:r>
            <a:br>
              <a:rPr lang="ru-RU" sz="2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</a:br>
            <a:r>
              <a:rPr lang="ru-RU" sz="2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3. развитие творческих способностей и эстетического вкуса детей;</a:t>
            </a:r>
            <a:br>
              <a:rPr lang="ru-RU" sz="2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</a:br>
            <a:r>
              <a:rPr lang="ru-RU" sz="2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4. развитие положительных эмоций и уверенности в себе.</a:t>
            </a:r>
            <a:br>
              <a:rPr lang="ru-RU" sz="2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</a:br>
            <a:r>
              <a:rPr lang="ru-RU" sz="2000" b="0" i="0" u="sng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Необходимые материалы</a:t>
            </a:r>
            <a:r>
              <a:rPr lang="ru-RU" sz="2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:  </a:t>
            </a:r>
            <a:r>
              <a:rPr lang="ru-RU" sz="2000" b="1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крупа </a:t>
            </a:r>
            <a:r>
              <a:rPr lang="ru-RU" sz="2000" b="0" i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(пшено)</a:t>
            </a:r>
            <a:r>
              <a:rPr lang="ru-RU" sz="2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 цветной картон, ножницы, клей, салфетка, фломастеры, ручка.</a:t>
            </a:r>
            <a:br>
              <a:rPr lang="ru-RU" sz="2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32416" y="2669733"/>
            <a:ext cx="4648061" cy="379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4319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163774"/>
            <a:ext cx="10018715" cy="982638"/>
          </a:xfrm>
        </p:spPr>
        <p:txBody>
          <a:bodyPr/>
          <a:lstStyle/>
          <a:p>
            <a:r>
              <a:rPr lang="ru-RU" b="1" i="1" dirty="0"/>
              <a:t>Выполнение работы</a:t>
            </a:r>
            <a:r>
              <a:rPr lang="ru-RU" b="1" i="1" dirty="0" smtClean="0"/>
              <a:t>.</a:t>
            </a:r>
            <a:endParaRPr lang="ru-RU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8186" y="2194216"/>
            <a:ext cx="5392014" cy="39783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84310" y="1146411"/>
            <a:ext cx="100187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Из бумаги зелёного цвета вырезаем стручок и листочек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831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845" y="136479"/>
            <a:ext cx="9947179" cy="764274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фиолетовом листе бумаги мы нарисуем тыкву, как показано на фото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4283" y="1407796"/>
            <a:ext cx="6659275" cy="478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589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4083" y="136477"/>
            <a:ext cx="10454185" cy="1364777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3.Намазываем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клеем наши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"скобочки"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тыквы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33515" y="1501254"/>
            <a:ext cx="6714699" cy="487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275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4334" y="668740"/>
            <a:ext cx="9578690" cy="682389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Засыпаем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крупой место, замазанное клеем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90139" y="1668815"/>
            <a:ext cx="6458075" cy="481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475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2197" y="-191069"/>
            <a:ext cx="10440537" cy="1897040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5.Когда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крупа "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прихватилась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к клею, мы убираем лишнее.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6.Осталось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разрисовать и приклеить наши зелёные фигурки из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24837" y="1602183"/>
            <a:ext cx="7069540" cy="514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638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1128" y="136479"/>
            <a:ext cx="10151896" cy="914400"/>
          </a:xfrm>
        </p:spPr>
        <p:txBody>
          <a:bodyPr>
            <a:normAutofit/>
          </a:bodyPr>
          <a:lstStyle/>
          <a:p>
            <a:r>
              <a:rPr lang="ru-RU" sz="4800" b="1" i="1" dirty="0" smtClean="0"/>
              <a:t>Наша тыква готова.</a:t>
            </a:r>
            <a:endParaRPr lang="ru-RU" sz="4800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7612" t="11050" r="45180" b="30925"/>
          <a:stretch/>
        </p:blipFill>
        <p:spPr>
          <a:xfrm>
            <a:off x="3301738" y="1050879"/>
            <a:ext cx="6250675" cy="548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852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89</TotalTime>
  <Words>117</Words>
  <Application>Microsoft Office PowerPoint</Application>
  <PresentationFormat>Произвольный</PresentationFormat>
  <Paragraphs>14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Параллакс</vt:lpstr>
      <vt:lpstr>  Аппликация из пшена Тема: «Тыква»</vt:lpstr>
      <vt:lpstr>Слайд 2</vt:lpstr>
      <vt:lpstr>  Цель: научить ребенка изготовлению аппликации из крупы (пшено). Задачи: 1. развитие мелкой моторики рук и зрительно-моторной координации; 2. воспитание усидчивости, аккуратности и трудолюбия; 3. развитие творческих способностей и эстетического вкуса детей; 4. развитие положительных эмоций и уверенности в себе. Необходимые материалы:  крупа (пшено) цветной картон, ножницы, клей, салфетка, фломастеры, ручка. </vt:lpstr>
      <vt:lpstr>Выполнение работы.</vt:lpstr>
      <vt:lpstr>2. На фиолетовом листе бумаги мы нарисуем тыкву, как показано на фото</vt:lpstr>
      <vt:lpstr>    3.Намазываем клеем наши "скобочки" тыквы</vt:lpstr>
      <vt:lpstr>4. Засыпаем крупой место, замазанное клеем</vt:lpstr>
      <vt:lpstr>5.Когда крупа "прихватилась" к клею, мы убираем лишнее. 6.Осталось только разрисовать и приклеить наши зелёные фигурки из бумаги.</vt:lpstr>
      <vt:lpstr>Наша тыква готова.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Буева</cp:lastModifiedBy>
  <cp:revision>13</cp:revision>
  <dcterms:created xsi:type="dcterms:W3CDTF">2020-06-17T12:43:43Z</dcterms:created>
  <dcterms:modified xsi:type="dcterms:W3CDTF">2020-06-18T09:20:12Z</dcterms:modified>
</cp:coreProperties>
</file>