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9877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2531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2441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2154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6858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373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5810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7235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0496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360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7571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5849E-8B0B-4ADE-93EF-01AED7B4E19C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284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571612"/>
            <a:ext cx="7772400" cy="2643206"/>
          </a:xfrm>
        </p:spPr>
        <p:txBody>
          <a:bodyPr>
            <a:normAutofit/>
          </a:bodyPr>
          <a:lstStyle/>
          <a:p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Лето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НЕТРАДИЦИОННАЯ ТЕХНИКА РИСОВАНИЯ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4714884"/>
            <a:ext cx="6400800" cy="139541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редней группы № 1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57422" y="714356"/>
            <a:ext cx="3901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Теплое»</a:t>
            </a:r>
          </a:p>
        </p:txBody>
      </p:sp>
    </p:spTree>
    <p:extLst>
      <p:ext uri="{BB962C8B-B14F-4D97-AF65-F5344CB8AC3E}">
        <p14:creationId xmlns:p14="http://schemas.microsoft.com/office/powerpoint/2010/main" xmlns="" val="3437185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124744"/>
            <a:ext cx="6400800" cy="4514056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Солнечные лучики рисуем пальчиком, обмакивая его в желтую гуашь. Пальчики вытираем влажной салфеткой.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рисование лето\DSC0212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204864"/>
            <a:ext cx="6120680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08852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052736"/>
            <a:ext cx="6400800" cy="4586064"/>
          </a:xfrm>
        </p:spPr>
        <p:txBody>
          <a:bodyPr>
            <a:normAutofit/>
          </a:bodyPr>
          <a:lstStyle/>
          <a:p>
            <a:pPr lvl="0"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добавить ярких красок и с помощью красной гуаши сделать немного ярких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пятен пальчиком.</a:t>
            </a:r>
            <a:r>
              <a:rPr lang="ru-RU" sz="2000" dirty="0" smtClean="0"/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готова!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рисование лето\DSC0212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407"/>
          <a:stretch/>
        </p:blipFill>
        <p:spPr bwMode="auto">
          <a:xfrm>
            <a:off x="1763688" y="2132856"/>
            <a:ext cx="6336703" cy="40324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64952" y="3244334"/>
            <a:ext cx="260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95648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980728"/>
            <a:ext cx="6400800" cy="4658072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 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Выполнить работу с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нетрадиционных техник рисования.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учить в рисовании использовать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нетрадиционные  техники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выполнять отпечатки листьев на листе бумаги;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читься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аккуратными при работе с новыми материалами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5406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052736"/>
            <a:ext cx="6400800" cy="4586064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Материалы: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бумага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А4 четыре листа,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кисть, стаканчик с водой,  влажная салфетка, гуашь, листья разных деревьев и трав.</a:t>
            </a:r>
          </a:p>
          <a:p>
            <a:pPr algn="l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рисование лето\DSC0210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76872"/>
            <a:ext cx="5400600" cy="374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94908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3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052736"/>
            <a:ext cx="6400800" cy="4586064"/>
          </a:xfrm>
        </p:spPr>
        <p:txBody>
          <a:bodyPr>
            <a:normAutofit/>
          </a:bodyPr>
          <a:lstStyle/>
          <a:p>
            <a:pPr lvl="0"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аносим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кисточкой гуашь нужного цвета. В данный момент нам нужна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синяя гуашь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как мы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небо.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рисование лето\DSC0210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4864"/>
            <a:ext cx="2736304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esktop\рисование лето\DSC0210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204864"/>
            <a:ext cx="4397618" cy="3456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10309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052736"/>
            <a:ext cx="6400800" cy="4586064"/>
          </a:xfrm>
        </p:spPr>
        <p:txBody>
          <a:bodyPr>
            <a:normAutofit/>
          </a:bodyPr>
          <a:lstStyle/>
          <a:p>
            <a:pPr lvl="0"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рисуем траву. 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нова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наносим кисточкой гуашь и продолжаем оставлять на листе зелёные отпечатки. Можно добавить немного жёлтого цвета. Трава готова.</a:t>
            </a:r>
          </a:p>
          <a:p>
            <a:pPr algn="l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рисование лето\DSC021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62673"/>
            <a:ext cx="3456384" cy="3083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esktop\рисование лето\DSC0211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362673"/>
            <a:ext cx="4248472" cy="35866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82372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052736"/>
            <a:ext cx="6400800" cy="4586064"/>
          </a:xfrm>
        </p:spPr>
        <p:txBody>
          <a:bodyPr>
            <a:normAutofit/>
          </a:bodyPr>
          <a:lstStyle/>
          <a:p>
            <a:pPr lvl="0"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Начинаем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рисовать кусты и траву.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нам понадобятся листья различных деревьев, кисть и зелёная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гуашь.</a:t>
            </a:r>
          </a:p>
          <a:p>
            <a:pPr lvl="0"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покрываем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гуашью и прикладываем к нижней стороне листа.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рисование лето\DSC0211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24944"/>
            <a:ext cx="3122930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esktop\рисование лето\DSC0211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780928"/>
            <a:ext cx="4346694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92830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124744"/>
            <a:ext cx="6400800" cy="4514056"/>
          </a:xfrm>
        </p:spPr>
        <p:txBody>
          <a:bodyPr>
            <a:normAutofit/>
          </a:bodyPr>
          <a:lstStyle/>
          <a:p>
            <a:pPr lvl="0"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Трава и кусты готовы. Также рисуем деревья.</a:t>
            </a:r>
            <a:r>
              <a:rPr lang="ru-RU" sz="2000" dirty="0"/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Делаем отпечаток на листе, плотно и осторожно прижимая его к листу бумаги. Затем снова наносим кисточкой гуашь и рисуем следующее дерево.</a:t>
            </a:r>
          </a:p>
        </p:txBody>
      </p:sp>
      <p:pic>
        <p:nvPicPr>
          <p:cNvPr id="5" name="Рисунок 4" descr="C:\Users\Галина\Desktop\рисование лето\DSC0211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564904"/>
            <a:ext cx="5760640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73749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052736"/>
            <a:ext cx="6400800" cy="4586064"/>
          </a:xfrm>
        </p:spPr>
        <p:txBody>
          <a:bodyPr>
            <a:normAutofit/>
          </a:bodyPr>
          <a:lstStyle/>
          <a:p>
            <a:pPr lvl="0"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стволы деревьев. Для этого нам понадобиться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коричневая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гуашь ,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кисть и я брала цветонос от нарциссов. Наносим краску и делаем печать.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рисование лето\DSC0212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589"/>
          <a:stretch/>
        </p:blipFill>
        <p:spPr bwMode="auto">
          <a:xfrm>
            <a:off x="1475656" y="2060848"/>
            <a:ext cx="5832647" cy="38884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160869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052736"/>
            <a:ext cx="6400800" cy="4586064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солнышко. Берем мятую бумагу, наносим желтую краску и прикладываем в верхнем левом углу так, чтобы получился круг.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рисование лето\DSC0212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204864"/>
            <a:ext cx="5256583" cy="374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00865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213</Words>
  <Application>Microsoft Office PowerPoint</Application>
  <PresentationFormat>Экран (4:3)</PresentationFormat>
  <Paragraphs>18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Лето НЕТРАДИЦИОННАЯ ТЕХНИКА РИСОВАНИЯ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</dc:creator>
  <cp:lastModifiedBy>Буева</cp:lastModifiedBy>
  <cp:revision>9</cp:revision>
  <dcterms:created xsi:type="dcterms:W3CDTF">2020-06-05T19:23:38Z</dcterms:created>
  <dcterms:modified xsi:type="dcterms:W3CDTF">2020-06-18T09:14:27Z</dcterms:modified>
</cp:coreProperties>
</file>