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3" r:id="rId5"/>
    <p:sldId id="307" r:id="rId6"/>
    <p:sldId id="268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99"/>
    <a:srgbClr val="9900FF"/>
    <a:srgbClr val="0000CC"/>
    <a:srgbClr val="FF0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3871" autoAdjust="0"/>
  </p:normalViewPr>
  <p:slideViewPr>
    <p:cSldViewPr>
      <p:cViewPr>
        <p:scale>
          <a:sx n="77" d="100"/>
          <a:sy n="77" d="100"/>
        </p:scale>
        <p:origin x="1061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4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75E0B-9568-4573-B99A-9B48483EBB0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722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F75E0B-9568-4573-B99A-9B48483EBB0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244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FEE6D2-FAD3-44BB-9F0D-8AD52A5C9C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1B97B-1F55-4740-8375-F4E59838855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18F85B-41A7-44BB-8612-8F6AEAAF62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ADCAC6-C41C-49DE-8794-06E520F2B9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561AE4-2D7D-4D21-9EE5-7FDB914115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F21192-7D87-4F9E-80FD-9256FB34DB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BD25E6-45D4-4A60-92FC-D25F21201D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E1FA62-ABBC-485D-BCBE-C72D22A9965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945AF0-3E2E-4A2D-BB10-0A5BB992C5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5C31E-01F2-4D1E-8D4B-263A742009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D912A1-7E50-48C9-8596-3086F1A81B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ld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70F98D6-5E5B-4776-9BE8-ADAB7AA7E6FF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 dir="ld"/>
    <p:sndAc>
      <p:stSnd>
        <p:snd r:embed="rId13" name="chimes.wav"/>
      </p:stSnd>
    </p:sndAc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«Детский сад №3 п. Теплое»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28154" y="1916832"/>
            <a:ext cx="831641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</a:t>
            </a:r>
            <a:r>
              <a:rPr lang="ru-RU" sz="28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</a:br>
            <a:endParaRPr lang="ru-RU" sz="2800" b="1" dirty="0" smtClean="0">
              <a:solidFill>
                <a:srgbClr val="FF0000"/>
              </a:solidFill>
              <a:latin typeface="Cambria" pitchFamily="18" charset="0"/>
              <a:cs typeface="Times New Roman" pitchFamily="18" charset="0"/>
            </a:endParaRP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«Солнце, воздух и вода- </a:t>
            </a:r>
          </a:p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верные друзья»</a:t>
            </a:r>
            <a:r>
              <a:rPr lang="ru-RU" sz="5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1187624" y="5496907"/>
            <a:ext cx="774035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r"/>
            <a:r>
              <a:rPr lang="ru-RU" sz="1100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   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Подготовил </a:t>
            </a:r>
            <a:r>
              <a:rPr lang="ru-RU" sz="24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воспитатель старшей группы: </a:t>
            </a:r>
          </a:p>
          <a:p>
            <a:pPr algn="r"/>
            <a:r>
              <a:rPr lang="ru-RU" sz="2400" b="1" dirty="0"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Игнатова Алла Михайловна</a:t>
            </a:r>
          </a:p>
          <a:p>
            <a:pPr algn="r"/>
            <a:r>
              <a:rPr lang="ru-RU" b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</a:t>
            </a:r>
            <a:endParaRPr lang="ru-RU" b="1" dirty="0">
              <a:ea typeface="Times New Roman" pitchFamily="18" charset="0"/>
              <a:cs typeface="Calibri" pitchFamily="34" charset="0"/>
            </a:endParaRPr>
          </a:p>
          <a:p>
            <a:pPr eaLnBrk="0" hangingPunct="0"/>
            <a:r>
              <a:rPr lang="ru-RU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                                                                                                                                                </a:t>
            </a:r>
            <a:endParaRPr lang="ru-RU" b="1" dirty="0">
              <a:ea typeface="Times New Roman" pitchFamily="18" charset="0"/>
              <a:cs typeface="Calibri" pitchFamily="34" charset="0"/>
            </a:endParaRPr>
          </a:p>
          <a:p>
            <a:pPr eaLnBrk="0" hangingPunct="0"/>
            <a:r>
              <a:rPr lang="ru-RU" b="1" dirty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lang="ru-RU" b="1" dirty="0">
              <a:ea typeface="Times New Roman" pitchFamily="18" charset="0"/>
              <a:cs typeface="Calibri" pitchFamily="34" charset="0"/>
            </a:endParaRPr>
          </a:p>
          <a:p>
            <a:pPr eaLnBrk="0" hangingPunct="0"/>
            <a:endParaRPr lang="ru-RU" b="1" dirty="0"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ransition spd="slow">
    <p:cover dir="l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51186" y="0"/>
            <a:ext cx="8352928" cy="6480720"/>
          </a:xfrm>
        </p:spPr>
        <p:txBody>
          <a:bodyPr anchor="t"/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 здорового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– очень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важная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задача,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 современных условиях.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Забота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здоровье ребёнка и взрослого человека стала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занимать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всём мире приоритетные позиции, поскольку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любой 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стране нужны личности творческие, гармонично </a:t>
            </a: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развитые</a:t>
            </a: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активные и здоровые.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1" name="Picture 5" descr="4106168-thumb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16632"/>
            <a:ext cx="1511300" cy="176212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1400" y="2025908"/>
            <a:ext cx="91085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средством укрепления здоровья, снижения заболеваемости и повышения уровня работоспособности детей является закаливание организма. "Солнце, воздух и вода - наши лучшие друзья", - гласит народная пословица.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 обтирание или обливание, но и повседневные обычные процедуры, не требующие специальной организации, дополнительного времени: нахождение в помещении и на воздухе в соответствующей одежде, умывание прохладной водой, сон при открытой форточке, окне, активные занятия физкультурной на площадке, и даже хождение босиком.</a:t>
            </a:r>
          </a:p>
          <a:p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Задача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закаливания - сделать организм ребенка стойким и выносливым, способным к сопротивлению воздействия неблагоприятных условий окружающей среды, снизить таким образом число простудных заболеваний.</a:t>
            </a:r>
          </a:p>
        </p:txBody>
      </p:sp>
    </p:spTree>
  </p:cSld>
  <p:clrMapOvr>
    <a:masterClrMapping/>
  </p:clrMapOvr>
  <p:transition spd="slow">
    <p:cover dir="l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782372" cy="4968551"/>
          </a:xfrm>
        </p:spPr>
        <p:txBody>
          <a:bodyPr anchor="t"/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    Лето </a:t>
            </a:r>
            <a:r>
              <a:rPr lang="ru-RU" sz="2400" b="1" dirty="0">
                <a:solidFill>
                  <a:schemeClr val="tx1"/>
                </a:solidFill>
              </a:rPr>
              <a:t>– замечательное время года! Детям можно большую часть дня играть на воздухе, закаляться, в полной мере используя неисчерпаемые возможности природных факторов: свежего воздуха, солнечных лучей и воды</a:t>
            </a:r>
            <a:r>
              <a:rPr lang="ru-RU" sz="2400" b="1" dirty="0" smtClean="0">
                <a:solidFill>
                  <a:schemeClr val="tx1"/>
                </a:solidFill>
              </a:rPr>
              <a:t>.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5936" y="188640"/>
            <a:ext cx="5148064" cy="593752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1400" dirty="0"/>
              <a:t> </a:t>
            </a:r>
            <a:r>
              <a:rPr lang="ru-RU" sz="1400" dirty="0"/>
              <a:t> </a:t>
            </a:r>
            <a:endParaRPr lang="ru-RU" sz="1400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 smtClean="0"/>
          </a:p>
          <a:p>
            <a:pPr>
              <a:lnSpc>
                <a:spcPct val="80000"/>
              </a:lnSpc>
              <a:buFontTx/>
              <a:buNone/>
            </a:pPr>
            <a:endParaRPr lang="ru-RU" sz="1400" dirty="0"/>
          </a:p>
          <a:p>
            <a:pPr algn="r">
              <a:lnSpc>
                <a:spcPct val="80000"/>
              </a:lnSpc>
              <a:buFontTx/>
              <a:buNone/>
            </a:pPr>
            <a:endParaRPr lang="ru-RU" sz="1400" dirty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1.ВОЗДУШНЫЕ ВАННЫ-</a:t>
            </a:r>
          </a:p>
          <a:p>
            <a:pPr algn="r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начинают при температуре воздуха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22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°С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продолжительностью 3-5 минут с последующим снижением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°С и увеличением продолжительности до 10-15 мин. При этом постепенно облегчается одежда ребенка: вначале обнажают руки (заменяют рубашку с рукавами майкой, затем снимают майку, оставляя малыша в одних трусиках) .Так же полезен дневной сон на воздухе. </a:t>
            </a:r>
            <a:endParaRPr lang="ru-RU" sz="2400" dirty="0">
              <a:solidFill>
                <a:srgbClr val="99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4448175" y="3244850"/>
            <a:ext cx="247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ctr"/>
            <a:r>
              <a:rPr lang="ru-RU"/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428" y="2060848"/>
            <a:ext cx="3528392" cy="4704522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2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467544" y="260350"/>
            <a:ext cx="8230369" cy="2880618"/>
          </a:xfrm>
        </p:spPr>
        <p:txBody>
          <a:bodyPr/>
          <a:lstStyle/>
          <a:p>
            <a:r>
              <a:rPr lang="ru-RU" sz="3200" b="1" dirty="0">
                <a:solidFill>
                  <a:srgbClr val="7030A0"/>
                </a:solidFill>
              </a:rPr>
              <a:t> </a:t>
            </a:r>
            <a:endParaRPr lang="ru-RU" sz="1600" b="1" dirty="0">
              <a:solidFill>
                <a:srgbClr val="7030A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144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2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СОЛНЦЕМ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всего                      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проводить во время прогулок или спокойной игры детей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в утренние часы.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Первое время солнечные ванны малышу удобнее                           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принимать в лёгкой одежде- белой панаме, светлой                       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рубашке и шортах. Через 3-4 дня вместо рубашки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наденьте майку, ещё через несколько дней он может 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принимать процедуры в трусиках.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Длительность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солнечных ванн доводится для 3-4-летних детей до 12-15 минут, 5-6-летних – до 20-25 минут и для 5-7-летних - до 20-30 минут.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Ни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коем случае не допускайте слишком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длительного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пребывания детей под палящими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лучами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солнца. Во время прогулок и при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ваннах голова ребенка должна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прикрыта лёгким, светлым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головным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убором.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После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солнечной ванны желательно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обливание или другую водную процедуру. 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правило, достаточно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солнечную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ванну 1 раз в день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021" b="8022"/>
          <a:stretch/>
        </p:blipFill>
        <p:spPr>
          <a:xfrm>
            <a:off x="251520" y="83072"/>
            <a:ext cx="1800200" cy="26978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" t="-1" b="-1449"/>
          <a:stretch/>
        </p:blipFill>
        <p:spPr>
          <a:xfrm>
            <a:off x="6156176" y="3453818"/>
            <a:ext cx="2450356" cy="33480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cover dir="ld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4896544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ВОДОЙ.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Купание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открытых водоемах – самый лучший способ закаливания в летнюю пору. Начинать могут дети 2-3- летнего возраста, но только после предварительного закаливания воздухом и водой.</a:t>
            </a:r>
          </a:p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Температура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должна быть не менее 22-23 градусов С, воздуха 24-25 градусов C. Время пребывания в воде на первых порах составляет 3 минуты, а затем изо дня в день увеличивается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6-8 минут. Купаться достаточно один раз в день. Когда дети приобретут определенную закалку, купаться можно и при меньшей температуре воздуха, но не ниже 18 градусов С.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9" r="6295" b="15306"/>
          <a:stretch/>
        </p:blipFill>
        <p:spPr>
          <a:xfrm>
            <a:off x="6493535" y="188640"/>
            <a:ext cx="2328509" cy="342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22001" b="19551"/>
          <a:stretch/>
        </p:blipFill>
        <p:spPr>
          <a:xfrm>
            <a:off x="5076056" y="3212976"/>
            <a:ext cx="2365710" cy="3420000"/>
          </a:xfrm>
          <a:prstGeom prst="rect">
            <a:avLst/>
          </a:prstGeom>
        </p:spPr>
      </p:pic>
    </p:spTree>
  </p:cSld>
  <p:clrMapOvr>
    <a:masterClrMapping/>
  </p:clrMapOvr>
  <p:transition spd="slow">
    <p:cover dir="l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 rot="10800000" flipV="1">
            <a:off x="179512" y="2852936"/>
            <a:ext cx="8877498" cy="1080120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каким признакам определить,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эффективно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закаливание?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Настроение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жизнерадостное, спокойное, ребенок нормально реагирует на окружающее.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Самочувствие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бодрое, ребенок всегда готов к действию, активно участвует во всех играх и занятиях.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Утомляемость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нормальная, наблюдается умеренная усталость.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хороший, активно ест все предлагаемые блюда, во время еды не отвлекается.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спокойный, глубокий, засыпает быстро (через 5-10 минут, во время сна отмечается расслабление мышц, ребенок не пробуждается от звука, света.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изменении одного из перечисленных показателей - неустойчивость настроения, подавленность, раздражительность, плаксивость, повышенная утомляемость, ухудшение аппетита, сна - необходимо обратиться к врачу и по его рекомендации внести коррективы в закаливающие процедуры: сократить продолжительность, повысить температуру воды, заменить процедуру другой и. т. п.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- не прекращайте закаливания!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cover dir="ld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heme/theme1.xml><?xml version="1.0" encoding="utf-8"?>
<a:theme xmlns:a="http://schemas.openxmlformats.org/drawingml/2006/main" name="Оформление по умолчанию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670</TotalTime>
  <Words>506</Words>
  <Application>Microsoft Office PowerPoint</Application>
  <PresentationFormat>Экран (4:3)</PresentationFormat>
  <Paragraphs>52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</vt:lpstr>
      <vt:lpstr>Times New Roman</vt:lpstr>
      <vt:lpstr>Оформление по умолчанию</vt:lpstr>
      <vt:lpstr>Муниципальное казенное дошкольное образовательное учреждение  «Детский сад №3 п. Теплое»</vt:lpstr>
      <vt:lpstr>     Воспитание физически здорового ребенка – очень важная         задача, особенно в современных условиях.       Забота о здоровье ребёнка и взрослого человека стала      занимать во всём мире приоритетные позиции, поскольку     любой стране нужны личности творческие, гармонично   развитые, активные и здоровые.</vt:lpstr>
      <vt:lpstr>    Лето – замечательное время года! Детям можно большую часть дня играть на воздухе, закаляться, в полной мере используя неисчерпаемые возможности природных факторов: свежего воздуха, солнечных лучей и воды. </vt:lpstr>
      <vt:lpstr> </vt:lpstr>
      <vt:lpstr>Презентация PowerPoint</vt:lpstr>
      <vt:lpstr> По каким признакам определить,                                                    эффективно ли закаливание? Настроение - жизнерадостное, спокойное, ребенок нормально реагирует на окружающее. Самочувствие— бодрое, ребенок всегда готов к действию, активно участвует во всех играх и занятиях. Утомляемость - нормальная, наблюдается умеренная усталость. Аппетит - хороший, активно ест все предлагаемые блюда, во время еды не отвлекается. Сон - спокойный, глубокий, засыпает быстро (через 5-10 минут, во время сна отмечается расслабление мышц, ребенок не пробуждается от звука, света. Внимание, при изменении одного из перечисленных показателей - неустойчивость настроения, подавленность, раздражительность, плаксивость, повышенная утомляемость, ухудшение аппетита, сна - необходимо обратиться к врачу и по его рекомендации внести коррективы в закаливающие процедуры: сократить продолжительность, повысить температуру воды, заменить процедуру другой и. т. п.                   Самое главное - не прекращайте закаливания! </vt:lpstr>
    </vt:vector>
  </TitlesOfParts>
  <Company>MoBIL GROUP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 ДС комбинированного вида «Гнёздышко» ГБОУ СОШ №1      г.Кинель </dc:title>
  <dc:creator>Admin</dc:creator>
  <cp:lastModifiedBy>Пользователь Windows</cp:lastModifiedBy>
  <cp:revision>38</cp:revision>
  <dcterms:created xsi:type="dcterms:W3CDTF">2016-02-17T17:30:31Z</dcterms:created>
  <dcterms:modified xsi:type="dcterms:W3CDTF">2020-06-14T19:35:48Z</dcterms:modified>
</cp:coreProperties>
</file>