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7" r:id="rId4"/>
    <p:sldId id="259" r:id="rId5"/>
    <p:sldId id="28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4" d="100"/>
          <a:sy n="84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5F9DF-75F7-48ED-AF45-023FE09470B5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F75C0-2FCF-409C-928D-E330108E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3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75C0-2FCF-409C-928D-E330108EE9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8BA2C6-C710-438E-BB4B-728D2670D4F7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C645C5-9EBC-4773-A136-A4E4DB2ABB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44824"/>
            <a:ext cx="7117180" cy="2952328"/>
          </a:xfrm>
        </p:spPr>
        <p:txBody>
          <a:bodyPr anchor="t"/>
          <a:lstStyle/>
          <a:p>
            <a:pPr algn="ctr"/>
            <a:r>
              <a:rPr lang="ru-RU" sz="2400" dirty="0" smtClean="0"/>
              <a:t>Художественно-эстетическое развитие</a:t>
            </a:r>
            <a:br>
              <a:rPr lang="ru-RU" sz="2400" dirty="0" smtClean="0"/>
            </a:br>
            <a:r>
              <a:rPr lang="ru-RU" sz="2400" dirty="0" smtClean="0"/>
              <a:t>(лепка)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«Прекрасные бабочки»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301208"/>
            <a:ext cx="6506950" cy="1368152"/>
          </a:xfrm>
        </p:spPr>
        <p:txBody>
          <a:bodyPr>
            <a:noAutofit/>
          </a:bodyPr>
          <a:lstStyle/>
          <a:p>
            <a:pPr algn="r"/>
            <a:r>
              <a:rPr lang="ru-RU" dirty="0"/>
              <a:t>Подготовил воспитатель старшей группы: </a:t>
            </a:r>
          </a:p>
          <a:p>
            <a:pPr algn="r"/>
            <a:r>
              <a:rPr lang="ru-RU" dirty="0"/>
              <a:t>Игнатова Алла Михайловна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 «Детский сад №3 п. Теплое»</a:t>
            </a:r>
          </a:p>
        </p:txBody>
      </p:sp>
    </p:spTree>
    <p:extLst>
      <p:ext uri="{BB962C8B-B14F-4D97-AF65-F5344CB8AC3E}">
        <p14:creationId xmlns:p14="http://schemas.microsoft.com/office/powerpoint/2010/main" val="31047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</a:t>
            </a:r>
            <a:r>
              <a:rPr lang="ru-RU" sz="2400" b="1" dirty="0" smtClean="0">
                <a:latin typeface="+mn-lt"/>
              </a:rPr>
              <a:t>Творчество </a:t>
            </a:r>
            <a:r>
              <a:rPr lang="ru-RU" sz="2400" b="1" dirty="0">
                <a:latin typeface="+mn-lt"/>
              </a:rPr>
              <a:t>(креативность) – активная, целенаправленная деятельность человека, в результате которой возникает что-то новое, оригинальное.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> </a:t>
            </a:r>
            <a:r>
              <a:rPr lang="ru-RU" sz="2200" b="1" dirty="0" smtClean="0">
                <a:latin typeface="+mn-lt"/>
              </a:rPr>
              <a:t>  По </a:t>
            </a:r>
            <a:r>
              <a:rPr lang="ru-RU" sz="2200" b="1" dirty="0">
                <a:latin typeface="+mn-lt"/>
              </a:rPr>
              <a:t>мнению ряда современных психологов, лучшим периодом для развития творчества является дошкольный возраст. Поэтому развитию творчества уделяется много внимания во всех видах деятельности дошкольника. Общеизвестно, что художественно – творческие способности, умения и навыки детей необходимо начинать развивать как можно раньше, поскольку занятия </a:t>
            </a:r>
            <a:r>
              <a:rPr lang="ru-RU" sz="2200" b="1" dirty="0" err="1">
                <a:latin typeface="+mn-lt"/>
              </a:rPr>
              <a:t>изодеятельностью</a:t>
            </a:r>
            <a:r>
              <a:rPr lang="ru-RU" sz="2200" b="1" dirty="0">
                <a:latin typeface="+mn-lt"/>
              </a:rPr>
              <a:t> способствуют развитию творческих способностей, воображения, наблюдательности, художественного мышления и памяти </a:t>
            </a:r>
            <a:r>
              <a:rPr lang="ru-RU" sz="2200" b="1" dirty="0" smtClean="0">
                <a:latin typeface="+mn-lt"/>
              </a:rPr>
              <a:t>детей.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> </a:t>
            </a:r>
            <a:r>
              <a:rPr lang="ru-RU" sz="2200" b="1" dirty="0" smtClean="0">
                <a:latin typeface="+mn-lt"/>
              </a:rPr>
              <a:t>  В </a:t>
            </a:r>
            <a:r>
              <a:rPr lang="ru-RU" sz="2200" b="1" dirty="0">
                <a:latin typeface="+mn-lt"/>
              </a:rPr>
              <a:t>процессе всех видов изобразительной деятельности (рисования, лепки, аппликации) ребенок испытывает разнообразные чувства: радуется красивому изображению, которое он создал сам, огорчается, если что-то не получается. Но самое главное – создавая изображение ребенок приобретает различные знания, уточняются и углубляются его представления об окружающем, в процессе работы он осмысливает новые качества предметов, овладевает </a:t>
            </a:r>
            <a:r>
              <a:rPr lang="ru-RU" sz="2200" b="1" dirty="0" err="1">
                <a:latin typeface="+mn-lt"/>
              </a:rPr>
              <a:t>изонавыками</a:t>
            </a:r>
            <a:r>
              <a:rPr lang="ru-RU" sz="2200" b="1" dirty="0">
                <a:latin typeface="+mn-lt"/>
              </a:rPr>
              <a:t>, умениями учится осознанно их использовать</a:t>
            </a:r>
            <a:r>
              <a:rPr lang="ru-RU" sz="2200" b="1" dirty="0" smtClean="0">
                <a:latin typeface="+mn-lt"/>
              </a:rPr>
              <a:t>.</a:t>
            </a:r>
            <a:br>
              <a:rPr lang="ru-RU" sz="22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71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552728"/>
          </a:xfrm>
        </p:spPr>
        <p:txBody>
          <a:bodyPr anchor="t"/>
          <a:lstStyle/>
          <a:p>
            <a:r>
              <a:rPr lang="ru-RU" sz="2400" b="1" dirty="0" smtClean="0">
                <a:latin typeface="+mn-lt"/>
              </a:rPr>
              <a:t>  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Под </a:t>
            </a:r>
            <a:r>
              <a:rPr lang="ru-RU" sz="2400" b="1" dirty="0">
                <a:latin typeface="+mn-lt"/>
              </a:rPr>
              <a:t>художественным творчеством детей дошкольного возраста подразумевается создание субъективно нового (значимого для ребенка) продукта (рисунок, лепка, аппликация, танец, песня), создание (придумывание) к известному ранее не использованных деталей, по новому характеризующих создаваемый образ, разных вариантов изображения, применение ранее усвоенных способов изображения или средств выразительности в новой ситуации, проявление инициативы во всем.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   Таким </a:t>
            </a:r>
            <a:r>
              <a:rPr lang="ru-RU" sz="2400" b="1" dirty="0">
                <a:latin typeface="+mn-lt"/>
              </a:rPr>
              <a:t>образом, необходимо расширять опыт ребенка, создавать прочные основы для его творчества. Чем больше ребенок видел, слышал, переживал, чем больше узнал и усвоил, тем значительнее и продуктивнее, при других равных условиях, станет деятельность его воображения.          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        </a:t>
            </a:r>
            <a:br>
              <a:rPr lang="ru-RU" sz="2400" b="1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42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12968" cy="6696744"/>
          </a:xfrm>
        </p:spPr>
        <p:txBody>
          <a:bodyPr anchor="t"/>
          <a:lstStyle/>
          <a:p>
            <a:r>
              <a:rPr lang="ru-RU" sz="2400" b="1" dirty="0" smtClean="0">
                <a:latin typeface="+mn-lt"/>
              </a:rPr>
              <a:t>Сегодня </a:t>
            </a:r>
            <a:r>
              <a:rPr lang="ru-RU" sz="2400" b="1" dirty="0">
                <a:latin typeface="+mn-lt"/>
              </a:rPr>
              <a:t>я предлагаю нашим детям</a:t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 слепить </a:t>
            </a:r>
            <a:r>
              <a:rPr lang="ru-RU" sz="2400" b="1" dirty="0" smtClean="0">
                <a:latin typeface="+mn-lt"/>
              </a:rPr>
              <a:t>из пластилина: </a:t>
            </a:r>
            <a:br>
              <a:rPr lang="ru-RU" sz="2400" b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Материал: пластилин, стек, дощечка.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1.Берем пластилин, хорошо разминаем.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Формируем туловище и голову.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                          2. Лепим глазки. Для этого из белого пластилин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    катаем небольшие шарики и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прикрепляем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                          их к голове.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3. Лепим зрачки.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                                                 Скатываем маленькие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                                                  шарики черного цвета.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                                                  Прилепляем к глазкам.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                                                          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38" t="26200" r="61025" b="33200"/>
          <a:stretch/>
        </p:blipFill>
        <p:spPr>
          <a:xfrm>
            <a:off x="467544" y="1988840"/>
            <a:ext cx="151216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500" t="36000" r="70475" b="23400"/>
          <a:stretch/>
        </p:blipFill>
        <p:spPr>
          <a:xfrm>
            <a:off x="3347864" y="2852936"/>
            <a:ext cx="151216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288" t="37400" r="71262" b="23401"/>
          <a:stretch/>
        </p:blipFill>
        <p:spPr>
          <a:xfrm>
            <a:off x="6516216" y="3841904"/>
            <a:ext cx="1479923" cy="288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12160" y="169655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На лесной полянке чудо -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на </a:t>
            </a:r>
            <a:r>
              <a:rPr lang="ru-RU" sz="2000" b="1" dirty="0">
                <a:solidFill>
                  <a:srgbClr val="FF0000"/>
                </a:solidFill>
              </a:rPr>
              <a:t>цветочках бантики,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Это бабочки расселись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ак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цветные фантики.</a:t>
            </a:r>
          </a:p>
        </p:txBody>
      </p:sp>
    </p:spTree>
    <p:extLst>
      <p:ext uri="{BB962C8B-B14F-4D97-AF65-F5344CB8AC3E}">
        <p14:creationId xmlns:p14="http://schemas.microsoft.com/office/powerpoint/2010/main" val="1918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 anchor="t"/>
          <a:lstStyle/>
          <a:p>
            <a:r>
              <a:rPr lang="ru-RU" sz="2400" dirty="0" smtClean="0">
                <a:latin typeface="+mn-lt"/>
              </a:rPr>
              <a:t>4. Берем кусок яркого пластилина.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Делим на 2 одинаковые части.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                                               5.Из каждой части делаем  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                   крылышко и прикрепляем их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                   к туловищу.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6. Лепим усики-2 небольших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жгутика. Прикрепляем к голове.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Кончики закручиваем.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                                                         Крылышки у </a:t>
            </a:r>
            <a:r>
              <a:rPr lang="ru-RU" sz="2400" dirty="0" smtClean="0">
                <a:latin typeface="+mn-lt"/>
              </a:rPr>
              <a:t>бабочки украшаем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                       по желанию.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990" t="-1" r="11756" b="40487"/>
          <a:stretch/>
        </p:blipFill>
        <p:spPr>
          <a:xfrm>
            <a:off x="5580112" y="1628800"/>
            <a:ext cx="3257561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-2455" b="28062"/>
          <a:stretch/>
        </p:blipFill>
        <p:spPr>
          <a:xfrm>
            <a:off x="251520" y="778676"/>
            <a:ext cx="3258384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1899" t="-1223" r="11430" b="37948"/>
          <a:stretch/>
        </p:blipFill>
        <p:spPr>
          <a:xfrm>
            <a:off x="899592" y="4303324"/>
            <a:ext cx="3384376" cy="25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504056"/>
          </a:xfrm>
        </p:spPr>
        <p:txBody>
          <a:bodyPr anchor="t"/>
          <a:lstStyle/>
          <a:p>
            <a:pPr algn="ctr"/>
            <a:r>
              <a:rPr lang="ru-RU" sz="2800" b="1" dirty="0" smtClean="0">
                <a:latin typeface="+mn-lt"/>
              </a:rPr>
              <a:t>Варианты бабочек .</a:t>
            </a:r>
            <a:endParaRPr lang="ru-RU" sz="28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0668"/>
            <a:ext cx="2767874" cy="2541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60" y="833394"/>
            <a:ext cx="2603927" cy="254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7942" y="3356992"/>
            <a:ext cx="2799444" cy="254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60" y="3522524"/>
            <a:ext cx="2603928" cy="254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365" y="3248980"/>
            <a:ext cx="2724713" cy="2541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2862" y="6057292"/>
            <a:ext cx="9068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Фото детей с получившимися работами предлагаю переслать своим воспитателям.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9638" y="440668"/>
            <a:ext cx="2640166" cy="25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498</TotalTime>
  <Words>88</Words>
  <Application>Microsoft Office PowerPoint</Application>
  <PresentationFormat>Экран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Book Antiqua</vt:lpstr>
      <vt:lpstr>Calibri</vt:lpstr>
      <vt:lpstr>Courier New</vt:lpstr>
      <vt:lpstr>Lucida Sans</vt:lpstr>
      <vt:lpstr>Times New Roman</vt:lpstr>
      <vt:lpstr>Trebuchet MS</vt:lpstr>
      <vt:lpstr>Wingdings 2</vt:lpstr>
      <vt:lpstr>Spring</vt:lpstr>
      <vt:lpstr>Художественно-эстетическое развитие (лепка) «Прекрасные бабочки»</vt:lpstr>
      <vt:lpstr>   Творчество (креативность) – активная, целенаправленная деятельность человека, в результате которой возникает что-то новое, оригинальное.      По мнению ряда современных психологов, лучшим периодом для развития творчества является дошкольный возраст. Поэтому развитию творчества уделяется много внимания во всех видах деятельности дошкольника. Общеизвестно, что художественно – творческие способности, умения и навыки детей необходимо начинать развивать как можно раньше, поскольку занятия изодеятельностью способствуют развитию творческих способностей, воображения, наблюдательности, художественного мышления и памяти детей.    В процессе всех видов изобразительной деятельности (рисования, лепки, аппликации) ребенок испытывает разнообразные чувства: радуется красивому изображению, которое он создал сам, огорчается, если что-то не получается. Но самое главное – создавая изображение ребенок приобретает различные знания, уточняются и углубляются его представления об окружающем, в процессе работы он осмысливает новые качества предметов, овладевает изонавыками, умениями учится осознанно их использовать.        </vt:lpstr>
      <vt:lpstr>    Под художественным творчеством детей дошкольного возраста подразумевается создание субъективно нового (значимого для ребенка) продукта (рисунок, лепка, аппликация, танец, песня), создание (придумывание) к известному ранее не использованных деталей, по новому характеризующих создаваемый образ, разных вариантов изображения, применение ранее усвоенных способов изображения или средств выразительности в новой ситуации, проявление инициативы во всем.    Таким образом, необходимо расширять опыт ребенка, создавать прочные основы для его творчества. Чем больше ребенок видел, слышал, переживал, чем больше узнал и усвоил, тем значительнее и продуктивнее, при других равных условиях, станет деятельность его воображения.                       </vt:lpstr>
      <vt:lpstr>Сегодня я предлагаю нашим детям          слепить из пластилина:  Материал: пластилин, стек, дощечка. 1.Берем пластилин, хорошо разминаем. Формируем туловище и голову.                                         2. Лепим глазки. Для этого из белого пластилин                                         катаем небольшие шарики и прикрепляем                                          их к голове.                       3. Лепим зрачки.                                                                                      Скатываем маленькие                                                                                       шарики черного цвета.                                                                                       Прилепляем к глазкам.                                                                                               </vt:lpstr>
      <vt:lpstr>4. Берем кусок яркого пластилина. Делим на 2 одинаковые части.                                                       5.Из каждой части делаем                                                          крылышко и прикрепляем их                                                       к туловищу.     6. Лепим усики-2 небольших жгутика. Прикрепляем к голове. Кончики закручиваем.                                                            Крылышки у бабочки украшаем                                                           по желанию.</vt:lpstr>
      <vt:lpstr>Варианты бабочек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 Windows</cp:lastModifiedBy>
  <cp:revision>50</cp:revision>
  <dcterms:created xsi:type="dcterms:W3CDTF">2017-04-11T09:44:57Z</dcterms:created>
  <dcterms:modified xsi:type="dcterms:W3CDTF">2020-06-10T20:22:31Z</dcterms:modified>
</cp:coreProperties>
</file>