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63" r:id="rId16"/>
    <p:sldId id="264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024" y="0"/>
            <a:ext cx="9179024" cy="68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12 июня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«День России»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81128"/>
            <a:ext cx="5184576" cy="160858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воспитатели 2 младшей группы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Кузнецова А.А.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Ж.Ю.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908719"/>
            <a:ext cx="6192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№ 3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п.Теплое»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6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412776"/>
            <a:ext cx="3893480" cy="519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290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577326" cy="476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94044"/>
            <a:ext cx="3528392" cy="470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04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315" y="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77932"/>
            <a:ext cx="3611181" cy="481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02727" y="1484784"/>
            <a:ext cx="41017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за радуга на небе?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Красный, синий, белый цвет.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 флаг моей России.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Красивее флага нет!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Снизу красный – цвет Побед.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середине – синий.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 цвет великих рек,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текут в России.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Ну а сверху – белый цвет.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 всякий знает,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душевной чистотой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Русь гостей встречает.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331477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12776"/>
            <a:ext cx="3816424" cy="510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110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13780"/>
            <a:ext cx="3480738" cy="464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13779"/>
            <a:ext cx="3816424" cy="458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11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Гимн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772816"/>
            <a:ext cx="6717432" cy="488600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Россия — священная наша держава!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Россия — любимая наша страна!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Могучая воля, великая слава —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Твое достоянье на все времена!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Отечество наше свободное,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Братских народов союз вековой,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Предками данная мудрость народная,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страна, мы гордимся тобой!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южных морей до полярного края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Раскинулись наши леса и поля,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 ты на свете, одна ты такая,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Хранимая Богом родная земля!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55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412776"/>
            <a:ext cx="6768752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Отечество наше свободное,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Братских народов союз вековой,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Предками данная мудрость народная,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страна, мы гордимся тобой!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Широкий простор для мечты и для жизни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Грядущие нам открывают года!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Нам силу дает наша верность Отчизне —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 было, так есть и так будет всегда!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Отечество наше свободное,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Братских народов Союз вековой,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Предками данная мудрость народная,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Славься, страна, мы гордимся тобой!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018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460" y="0"/>
            <a:ext cx="91714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72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484"/>
            <a:ext cx="9144000" cy="686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397675"/>
            <a:ext cx="7920880" cy="52716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День России — это один из самых «молодых» государственных праздников в нашей стране. Поначалу он назывался «День независимости России». А появился этот праздник потому, что 12 июня 1990 года на Первом съезде народных депутатов РСФСР была принята Декларация о государственном суверенитете России. Это означало, что Россия стала отдельным, самостоятельным государством, основанным на принципах равноправия и партнерства. Тогда, в 1990 году, Указом Президента РФ Б. Н. Ельцина день 12 июня был объявлен государственным праздником России. А в 1994 году Президент издал новый Указ, по которому праздник стал называться «День России».</a:t>
            </a:r>
          </a:p>
        </p:txBody>
      </p:sp>
    </p:spTree>
    <p:extLst>
      <p:ext uri="{BB962C8B-B14F-4D97-AF65-F5344CB8AC3E}">
        <p14:creationId xmlns:p14="http://schemas.microsoft.com/office/powerpoint/2010/main" xmlns="" val="384040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776864" cy="518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каждого государства есть свой флаг и свой герб. Раньше, когда наша страна еще называлась СССР, у нее был красный флаг, в верхнем углу которого были изображены звезда, серп и молот. Но Декларация о государственном суверенитете России обозначила, что появилось новое государство, а значит, необходимо было создать новые Государственный герб и Государственный флаг. Для организации этой работы была создана Правительственная комиссия. После долгого обсуждения комиссия предложила, чтобы флаг России был трехцветным — бело-сине-красным, а на российском гербе был изображен золотой двуглавый орел на красном поле. И в 1993 году Указами Президента Б. Н. Ельцина флаг и герб были утверждены.</a:t>
            </a:r>
          </a:p>
        </p:txBody>
      </p:sp>
    </p:spTree>
    <p:extLst>
      <p:ext uri="{BB962C8B-B14F-4D97-AF65-F5344CB8AC3E}">
        <p14:creationId xmlns:p14="http://schemas.microsoft.com/office/powerpoint/2010/main" xmlns="" val="24944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Герб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376" y="1916832"/>
            <a:ext cx="8178080" cy="4680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Герб с золотым двуглавым орлом на красном поле напоминает гербы конца XV-XVII веков. Рисунок орла похож на те рисунки, что украшали памятники эпохи Петра Великого. Над головами орла изображены три исторические короны Петра Великого, символизирующие в новых условиях суверенитет — как всей Российской Федерации, так и ее частей.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Скипетр и держава олицетворяют государственную власть и единое государство. Изображение всадника, поражающего копьем дракона, — это один из древних символов борьбы добра со злом, света с тьмой, защиты Отечества.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Восстановление двуглавого орла как Государственного герба России символизирует неразрывность отечественной истории. Герб современной России — новый, но его составные части выполнены в традициях истории нашего государства.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318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85819"/>
            <a:ext cx="4320479" cy="5125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87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Флаг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064896" cy="51571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Флаг является одним из важных символов государства. Государственный Флаг России — символ единения и согласия, национальной принадлежности и культуры. И если вы подойдете к правительственному зданию, то непременно увидите, что над ним развевается российский флаг.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Флаг — это знак уважения к Родине. За осквернение флага следует строгое наказание, как за оскорбление государства.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Каждый цвет российского флага имеет свое значение: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белый — мир, чистота, совершенство;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синий — вера и верность;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красный — энергия, сила, кровь, пролитая за Отечество.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Флаг Российской Федерации вывешивается на стенах зданий государственных учреждений или поднимается на мачтах-флагштоках в дни государственных праздников.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54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7541" y="1484784"/>
            <a:ext cx="6148918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73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4320480" cy="576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3657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393"/>
          <a:stretch/>
        </p:blipFill>
        <p:spPr bwMode="auto">
          <a:xfrm>
            <a:off x="683568" y="1052736"/>
            <a:ext cx="3888432" cy="522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0841" y="178210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Разноцветный флаг России –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Белый, синий, красный цвет.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Самый для меня красивый,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Краше флага в мире нет.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Честь и правда в этом флаге,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Кровь, пролитая в бою,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Смелость, доблесть и отвага,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Вера в Родину мою!</a:t>
            </a:r>
          </a:p>
        </p:txBody>
      </p:sp>
    </p:spTree>
    <p:extLst>
      <p:ext uri="{BB962C8B-B14F-4D97-AF65-F5344CB8AC3E}">
        <p14:creationId xmlns:p14="http://schemas.microsoft.com/office/powerpoint/2010/main" xmlns="" val="321855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750</Words>
  <Application>Microsoft Office PowerPoint</Application>
  <PresentationFormat>Экран (4:3)</PresentationFormat>
  <Paragraphs>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12 июня «День России»</vt:lpstr>
      <vt:lpstr>Слайд 2</vt:lpstr>
      <vt:lpstr>Слайд 3</vt:lpstr>
      <vt:lpstr>Герб России</vt:lpstr>
      <vt:lpstr>Слайд 5</vt:lpstr>
      <vt:lpstr>Флаг России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Гимн России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июня «День России»</dc:title>
  <dc:creator>Жанна</dc:creator>
  <cp:lastModifiedBy>Буева</cp:lastModifiedBy>
  <cp:revision>9</cp:revision>
  <dcterms:created xsi:type="dcterms:W3CDTF">2020-06-08T08:17:35Z</dcterms:created>
  <dcterms:modified xsi:type="dcterms:W3CDTF">2020-06-11T09:00:15Z</dcterms:modified>
</cp:coreProperties>
</file>