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8" r:id="rId5"/>
    <p:sldId id="266" r:id="rId6"/>
    <p:sldId id="260" r:id="rId7"/>
    <p:sldId id="261" r:id="rId8"/>
    <p:sldId id="262" r:id="rId9"/>
    <p:sldId id="263" r:id="rId10"/>
    <p:sldId id="264" r:id="rId11"/>
    <p:sldId id="265" r:id="rId12"/>
    <p:sldId id="267" r:id="rId13"/>
    <p:sldId id="269" r:id="rId14"/>
    <p:sldId id="270" r:id="rId15"/>
    <p:sldId id="271" r:id="rId16"/>
    <p:sldId id="272" r:id="rId17"/>
    <p:sldId id="274" r:id="rId18"/>
    <p:sldId id="273" r:id="rId19"/>
    <p:sldId id="275" r:id="rId20"/>
    <p:sldId id="276" r:id="rId21"/>
    <p:sldId id="278" r:id="rId22"/>
    <p:sldId id="27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E61E"/>
    <a:srgbClr val="F50F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92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099A1-5FC1-40EA-8496-261BAAB990B6}" type="datetimeFigureOut">
              <a:rPr lang="ru-RU" smtClean="0"/>
              <a:t>09.06.2020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75DC4-8EAD-4204-BF7C-C2A43B562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2133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099A1-5FC1-40EA-8496-261BAAB990B6}" type="datetimeFigureOut">
              <a:rPr lang="ru-RU" smtClean="0"/>
              <a:t>09.06.2020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75DC4-8EAD-4204-BF7C-C2A43B562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2788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099A1-5FC1-40EA-8496-261BAAB990B6}" type="datetimeFigureOut">
              <a:rPr lang="ru-RU" smtClean="0"/>
              <a:t>09.06.2020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75DC4-8EAD-4204-BF7C-C2A43B562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8934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099A1-5FC1-40EA-8496-261BAAB990B6}" type="datetimeFigureOut">
              <a:rPr lang="ru-RU" smtClean="0"/>
              <a:t>09.06.2020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75DC4-8EAD-4204-BF7C-C2A43B562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4407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099A1-5FC1-40EA-8496-261BAAB990B6}" type="datetimeFigureOut">
              <a:rPr lang="ru-RU" smtClean="0"/>
              <a:t>09.06.2020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75DC4-8EAD-4204-BF7C-C2A43B562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5074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099A1-5FC1-40EA-8496-261BAAB990B6}" type="datetimeFigureOut">
              <a:rPr lang="ru-RU" smtClean="0"/>
              <a:t>09.06.2020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75DC4-8EAD-4204-BF7C-C2A43B562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8092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099A1-5FC1-40EA-8496-261BAAB990B6}" type="datetimeFigureOut">
              <a:rPr lang="ru-RU" smtClean="0"/>
              <a:t>09.06.2020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75DC4-8EAD-4204-BF7C-C2A43B562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82244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099A1-5FC1-40EA-8496-261BAAB990B6}" type="datetimeFigureOut">
              <a:rPr lang="ru-RU" smtClean="0"/>
              <a:t>09.06.2020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75DC4-8EAD-4204-BF7C-C2A43B562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3334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099A1-5FC1-40EA-8496-261BAAB990B6}" type="datetimeFigureOut">
              <a:rPr lang="ru-RU" smtClean="0"/>
              <a:t>09.06.2020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75DC4-8EAD-4204-BF7C-C2A43B562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1327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099A1-5FC1-40EA-8496-261BAAB990B6}" type="datetimeFigureOut">
              <a:rPr lang="ru-RU" smtClean="0"/>
              <a:t>09.06.2020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75DC4-8EAD-4204-BF7C-C2A43B562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3998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099A1-5FC1-40EA-8496-261BAAB990B6}" type="datetimeFigureOut">
              <a:rPr lang="ru-RU" smtClean="0"/>
              <a:t>09.06.2020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75DC4-8EAD-4204-BF7C-C2A43B562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5658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2099A1-5FC1-40EA-8496-261BAAB990B6}" type="datetimeFigureOut">
              <a:rPr lang="ru-RU" smtClean="0"/>
              <a:t>09.06.2020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E75DC4-8EAD-4204-BF7C-C2A43B562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3336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988840"/>
            <a:ext cx="7772400" cy="1470025"/>
          </a:xfrm>
        </p:spPr>
        <p:txBody>
          <a:bodyPr/>
          <a:lstStyle/>
          <a:p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mashulka" pitchFamily="2" charset="0"/>
              </a:rPr>
              <a:t>«Чудеса нетрадиционной техники рисования»</a:t>
            </a:r>
            <a:endParaRPr lang="ru-RU" b="1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mashulka" pitchFamily="2" charset="0"/>
            </a:endParaRPr>
          </a:p>
        </p:txBody>
      </p:sp>
      <p:pic>
        <p:nvPicPr>
          <p:cNvPr id="2052" name="Picture 4" descr="https://firsova-ivant-dou8.edumsko.ru/uploads/6000/23364/persona/articles/.thumbs/479913_original.jpg?147308849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284984"/>
            <a:ext cx="3576538" cy="2378052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267744" y="215476"/>
            <a:ext cx="46085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МКДОУ «Детский сад №3 п. Теплое»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24621" y="5805264"/>
            <a:ext cx="529029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 воспитатель подготовительной </a:t>
            </a:r>
          </a:p>
          <a:p>
            <a:pPr lvl="0" algn="ctr"/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руппы Галицкая Е. В.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9092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-10815"/>
            <a:ext cx="7128792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Монотипия пейзажная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5576" y="1556792"/>
            <a:ext cx="3388692" cy="465186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71714" y="1132185"/>
            <a:ext cx="3740100" cy="231971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1715" y="3820309"/>
            <a:ext cx="3740100" cy="238834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102471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4016" y="116632"/>
            <a:ext cx="8229600" cy="833719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тычками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жесткой кисти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0384" y="1124744"/>
            <a:ext cx="800323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     Иногда, рисуя животных, мы закрашиваем их шерсть одним сплошным цветом. Шерсть получается гладкой, прилизанной. Как же можно передать пушистость меха животного или объемность поверхности?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Один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из них - с помощью тычков жесткой кистью. Особая пушистость или колючесть получается только при использовании совершенно сухой кисточки с небольшим количеством краски.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91680" y="3371512"/>
            <a:ext cx="2612853" cy="308680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32040" y="3371512"/>
            <a:ext cx="2790570" cy="308680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3054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0"/>
            <a:ext cx="6984776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Набрызг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зубной щеткой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0384" y="1124744"/>
            <a:ext cx="800323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    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Набрызг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используют для рисования падающего снега, звездного неба, для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тонирования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листа. Для получения силуэтного изображения на фоне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набрызга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применяют шаблоны, а для многослойного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набрызга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используют  несколько шаблонов. Их можно заготовить заранее или сделать в процессе занятия вместе с детьми все зависит от цели, задач, время занятия, умений и навыков  детей. Обучение детей технике многослойного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набрызга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рекомендую начинать после того, как освоят  простой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набрызг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87624" y="3723620"/>
            <a:ext cx="3982604" cy="266937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80112" y="3791162"/>
            <a:ext cx="2016224" cy="25342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6215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0112" y="383965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Рисуем мыльным пузырями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60892" y="1340768"/>
            <a:ext cx="800323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     Мыльные пузыри – переливающиеся всеми цветами радуги, всегда вызывают улыбку и восторг. А вы знаете, что мыльными пузырями можно рисовать? Это очень интересная техника, она порадует и взрослых, и детей. Можно не только дуть пузыри, но и делать их цветными, переносить на бумагу.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16016" y="3493098"/>
            <a:ext cx="3673272" cy="275495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493098"/>
            <a:ext cx="3816424" cy="283147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1998025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674" y="2133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</a:t>
            </a:r>
            <a:b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ватными палочками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59776" y="1356338"/>
            <a:ext cx="800323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Рисование ватными палочками можно назвать одним из видов пуантилизма. Пуантилизм – это уникальное течение в живописи, которое в переводе с французского языка означает «писать по точкам». Картины такого плана писали многие художники. Например, шедеврами признаны картины Жоржа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Сёра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64207" y="3449573"/>
            <a:ext cx="3685075" cy="244827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449573"/>
            <a:ext cx="3563887" cy="259228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1656912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0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Фроттаж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59776" y="936720"/>
            <a:ext cx="800323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Название техники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фроттаж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французского происхождения, означает натирание. Лист бумаги располагается на плоском рельефном предмете. Затем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перемещаясь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восковым мелком или не заточенным карандашом по поверхности, получаем оттиск, имитирующий основную фактуру. Чтобы выполнить рисунок, ребёнку требуется некоторое усилие, т. к. мелок приходится держать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«плашмя». Но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упражнение полезно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способствует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развитию мелкой моторики.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81305" y="3491265"/>
            <a:ext cx="2448133" cy="286205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71600" y="3645024"/>
            <a:ext cx="3888432" cy="275228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534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0"/>
            <a:ext cx="6969968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Граттаж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980728"/>
            <a:ext cx="800323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Граттаж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(от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французского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gratter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скрести, царапать) - это способ процарапывания заострённым предметом грунтованного листа. Многим он известен, как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«Цап-царапки».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Детям очень нравится это смешное название и они легко запоминают эту технику.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32040" y="3111808"/>
            <a:ext cx="3935288" cy="283289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1561" y="3068960"/>
            <a:ext cx="4536504" cy="287574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9189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88096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вилкой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1324769"/>
            <a:ext cx="800323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Казалось бы, простая одноразовая вилка – обычный столовый прибор, но как оказывается при помощи нее можно рисовать красками замечательные </a:t>
            </a:r>
            <a:r>
              <a:rPr lang="ru-RU" sz="20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рисунк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и.</a:t>
            </a:r>
            <a:endParaRPr lang="ru-RU" sz="20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34233" y="3933044"/>
            <a:ext cx="2357886" cy="244827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4151" y="2735625"/>
            <a:ext cx="2907729" cy="234116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92119" y="2674020"/>
            <a:ext cx="2799778" cy="205147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555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0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Пластилинография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980728"/>
            <a:ext cx="800323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Пластилинография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относительно новая, нетрадиционная техника рисования, которая привлекает к себе внимание и детей и взрослых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Понятие «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пластилинография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имеет два смысловых корня: «графия» - создавать, изображать, а первая половина слова «пластилин» подразумевает материал, при помощи которого осуществляется осуществление замысла.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Пластилинография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относится к нетрадиционным художественным техникам, она заключается в рисовании пластилином на картоне. 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1560" y="4004664"/>
            <a:ext cx="3121137" cy="234085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57033" y="3908721"/>
            <a:ext cx="1813372" cy="250247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01" t="6951" r="13776"/>
          <a:stretch/>
        </p:blipFill>
        <p:spPr>
          <a:xfrm>
            <a:off x="3635896" y="3918696"/>
            <a:ext cx="3179204" cy="249249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223705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4760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Оттиск печатками из  </a:t>
            </a:r>
            <a:b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овощей и фруктов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1390608"/>
            <a:ext cx="800323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любят рисовать, используя штампы и печати. Одно движение – и на чистой бумаге вдруг как по волшебству появляется рисунок. Печати и штампы расширяют возможности ребенка – с ними без особых усилий даже годовалый малыш может создать красивую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картинку. Это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еще один интересный способ рисования, который будет еще интереснее, если использовать не совсем обычные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штампы: например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штампы из яблок и других фруктов, из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овощей</a:t>
            </a:r>
            <a:endParaRPr lang="ru-RU" sz="20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64088" y="3774746"/>
            <a:ext cx="2160240" cy="245633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33761" y="3843048"/>
            <a:ext cx="3549526" cy="231973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9696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6876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Нетрадиционные изобразительные техники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70384" y="2708920"/>
            <a:ext cx="800323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– </a:t>
            </a:r>
            <a:r>
              <a:rPr lang="ru-RU" sz="2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это эффективное средство изображения, включающее новые художественно-выразительные приемы создания художественного образа, композиции и колорита, позволяющее обеспечить наибольшую выразительность образа в творческой работе, чтобы у детей не создавалось шаблона.</a:t>
            </a:r>
          </a:p>
        </p:txBody>
      </p:sp>
    </p:spTree>
    <p:extLst>
      <p:ext uri="{BB962C8B-B14F-4D97-AF65-F5344CB8AC3E}">
        <p14:creationId xmlns:p14="http://schemas.microsoft.com/office/powerpoint/2010/main" val="664533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47608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Отпечатки листьями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1552226"/>
            <a:ext cx="800323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нетрадиционная техника рисования с детьми дошкольного возраста, позволяющая получить интересную фактуру изображения с помощью красок. В этой технике используются натуральные листья деревьев.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50477" y="3093741"/>
            <a:ext cx="3764315" cy="286367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1560" y="3068114"/>
            <a:ext cx="4537011" cy="288116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9307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47608"/>
            <a:ext cx="7402016" cy="733120"/>
          </a:xfrm>
        </p:spPr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Кляксография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980728"/>
            <a:ext cx="800323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отличный способ весело и с пользой провести время, поэкспериментировать с красками, создать необычные образы. Раздувая кляксы нельзя точно предугадать, как они разойдутся, перельются друг в друга, и каков будет окончательный результат. Такое занятие будет интересно и взрослым и детям. Причем не только интересно - но и полезно: например, в качестве артикуляционной гимнастики. Также рисование выдуванием через соломинку укрепляет здоровье и силу легких и дыхательной системы (что особенно полезно при кашле).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4" t="3909"/>
          <a:stretch/>
        </p:blipFill>
        <p:spPr bwMode="auto">
          <a:xfrm>
            <a:off x="2738636" y="3899757"/>
            <a:ext cx="3749080" cy="253070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1560" y="3899757"/>
            <a:ext cx="1913284" cy="251087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80346" y="3843050"/>
            <a:ext cx="1830315" cy="251087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1812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16573" y="524148"/>
            <a:ext cx="4020962" cy="1143000"/>
          </a:xfrm>
        </p:spPr>
        <p:txBody>
          <a:bodyPr>
            <a:normAutofit/>
          </a:bodyPr>
          <a:lstStyle/>
          <a:p>
            <a:r>
              <a:rPr lang="ru-RU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Кляксография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99458" y="2339752"/>
            <a:ext cx="3575248" cy="277213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896" y="548680"/>
            <a:ext cx="3744416" cy="25922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896" y="3700666"/>
            <a:ext cx="3744416" cy="266429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811458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</a:t>
            </a: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творческой</a:t>
            </a:r>
            <a:b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художественной деятельности </a:t>
            </a: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b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использованием нетрадиционных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техник: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556792"/>
            <a:ext cx="8229600" cy="4525963"/>
          </a:xfrm>
        </p:spPr>
        <p:txBody>
          <a:bodyPr>
            <a:normAutofit fontScale="70000" lnSpcReduction="20000"/>
          </a:bodyPr>
          <a:lstStyle/>
          <a:p>
            <a:pPr>
              <a:buBlip>
                <a:blip r:embed="rId2"/>
              </a:buBlip>
            </a:pPr>
            <a:r>
              <a:rPr lang="ru-RU" dirty="0" smtClean="0"/>
              <a:t>-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Способствует снятию детских страхов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Blip>
                <a:blip r:embed="rId2"/>
              </a:buBlip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Развивает уверенность в своих силах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Blip>
                <a:blip r:embed="rId2"/>
              </a:buBlip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Развивает пространственное мышление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Blip>
                <a:blip r:embed="rId2"/>
              </a:buBlip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Развивает в детях свободно выражать свой замысел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Blip>
                <a:blip r:embed="rId2"/>
              </a:buBlip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Побуждает детей к творческим поискам и решениям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Blip>
                <a:blip r:embed="rId2"/>
              </a:buBlip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Развивает умение детей действовать с разнообразным материалом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Blip>
                <a:blip r:embed="rId2"/>
              </a:buBlip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Развивает чувство композиции, ритма, колорита, чувство фактурности и объёмности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Blip>
                <a:blip r:embed="rId2"/>
              </a:buBlip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Развивает мелкую моторику рук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Blip>
                <a:blip r:embed="rId2"/>
              </a:buBlip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Развивает творческие способности, воображение и полёт фантазии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Blip>
                <a:blip r:embed="rId2"/>
              </a:buBlip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Во время деятельности дети получают эстетическое удовольствие.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Blip>
                <a:blip r:embed="rId2"/>
              </a:buBlip>
            </a:pPr>
            <a:endParaRPr lang="ru-RU" dirty="0" smtClean="0"/>
          </a:p>
          <a:p>
            <a:pPr>
              <a:buBlip>
                <a:blip r:embed="rId2"/>
              </a:buBlip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6490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0504" y="85725"/>
            <a:ext cx="5842992" cy="85506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нетрадиционных способов</a:t>
            </a:r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07704" y="1149896"/>
            <a:ext cx="6779096" cy="4525963"/>
          </a:xfrm>
        </p:spPr>
        <p:txBody>
          <a:bodyPr>
            <a:normAutofit/>
          </a:bodyPr>
          <a:lstStyle/>
          <a:p>
            <a:pPr>
              <a:buBlip>
                <a:blip r:embed="rId2"/>
              </a:buBlip>
            </a:pPr>
            <a:endParaRPr lang="ru-RU" dirty="0" smtClean="0"/>
          </a:p>
          <a:p>
            <a:pPr>
              <a:buBlip>
                <a:blip r:embed="rId2"/>
              </a:buBlip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213" y="922815"/>
            <a:ext cx="7056784" cy="472047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216211" y="5689874"/>
            <a:ext cx="47927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Рассмотрим о некоторые из них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728621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50F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ладошкой</a:t>
            </a:r>
            <a:endParaRPr lang="ru-RU" b="1" dirty="0">
              <a:solidFill>
                <a:srgbClr val="F50FD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0384" y="1124744"/>
            <a:ext cx="800323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    Печать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от руки - очень интересный игровой прием. Рисование с помощью ладошек одно из любимых детских занятий. Оно не только дарит радость творчества, увлекает и удивляет, но и всякий раз убеждает детей в том, что их ладошки необыкновенные, волшебные. </a:t>
            </a:r>
          </a:p>
        </p:txBody>
      </p:sp>
      <p:pic>
        <p:nvPicPr>
          <p:cNvPr id="1026" name="Picture 2" descr="http://www.igrushki-rukami-svoimi.ru/wp-content/uploads/2016/01/Risuem-ladoshkami-3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128" y="3206244"/>
            <a:ext cx="3533335" cy="273630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10665" y="3336460"/>
            <a:ext cx="3533335" cy="264415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51" r="27163"/>
          <a:stretch/>
        </p:blipFill>
        <p:spPr>
          <a:xfrm>
            <a:off x="3653898" y="3232917"/>
            <a:ext cx="1836204" cy="277339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951588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3598" y="26081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44E6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пальчиками</a:t>
            </a:r>
            <a:endParaRPr lang="ru-RU" b="1" dirty="0">
              <a:solidFill>
                <a:srgbClr val="44E61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47576" y="1015458"/>
            <a:ext cx="800323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     Пальцевая живопись - очень простая техника рисования. Детям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младшего возраста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еще трудно хорошо владеть кистью и карандашом, но им свойственно все исследовать пальчиками, поэтому нужно использовать эту природную способность детей. Пальчиковый прием помогает ребенку органично почувствовать материал (гуашь, акварель, ее свойства вязкость, бархатистость красочного слоя, яркость,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фантазийность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отпечатка.)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55976" y="3573016"/>
            <a:ext cx="3672407" cy="272760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03648" y="3429000"/>
            <a:ext cx="2323533" cy="283592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1244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70261"/>
            <a:ext cx="6912768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мятой бумагой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0384" y="1124744"/>
            <a:ext cx="800323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     это весьма занятная техника рисования, которая дает простор для фантазии и свободу маленьким ручкам. Увлекательным является даже процесс подготовки к занятию. Бумажные комочки, которыми собственно и будет выполняться работа, дети с удовольствием могут намять сами.</a:t>
            </a:r>
            <a:b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endParaRPr lang="ru-RU" sz="20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75656" y="2921471"/>
            <a:ext cx="2472551" cy="323672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0" y="3030572"/>
            <a:ext cx="4108886" cy="298536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9188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549536"/>
            <a:ext cx="3456384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Монотипия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52388" y="1926580"/>
            <a:ext cx="800323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Монотипия считается одной из простейших нетрадиционных техник рисования (от греческого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monos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-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один,единый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и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tupos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- отпечаток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).</a:t>
            </a:r>
          </a:p>
          <a:p>
            <a:endParaRPr lang="ru-RU" sz="2000" b="1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Это простая, но удивительная техника рисования красками (акварелью, гуашью и пр.). Она заключается в том, что рисунок рисуется на одной стороне поверхности и отпечатывается на другую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endParaRPr lang="ru-RU" sz="2000" b="1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Полученный отпечаток всегда уникален, т. к. создать две одинаковых работы невозможно. Полученные кляксы можно оставить в первоначальном виде, или продумать подходящий образ и дорисовать недостающие детали. Количество красок в монотипии - любое.</a:t>
            </a:r>
            <a:endParaRPr lang="ru-RU" sz="20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81756"/>
            <a:ext cx="3479850" cy="184482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67930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91025"/>
            <a:ext cx="684076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Монотипия предметная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1560" y="1993677"/>
            <a:ext cx="4198209" cy="294749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0" y="1993677"/>
            <a:ext cx="4108886" cy="293398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3395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1042</TotalTime>
  <Words>1054</Words>
  <Application>Microsoft Office PowerPoint</Application>
  <PresentationFormat>Экран (4:3)</PresentationFormat>
  <Paragraphs>57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Arial</vt:lpstr>
      <vt:lpstr>Calibri</vt:lpstr>
      <vt:lpstr>Romashulka</vt:lpstr>
      <vt:lpstr>Times New Roman</vt:lpstr>
      <vt:lpstr>Тема Office</vt:lpstr>
      <vt:lpstr>«Чудеса нетрадиционной техники рисования»</vt:lpstr>
      <vt:lpstr>Нетрадиционные изобразительные техники </vt:lpstr>
      <vt:lpstr>Проведение творческой  художественной деятельности с  использованием нетрадиционных техник:</vt:lpstr>
      <vt:lpstr>Виды нетрадиционных способов</vt:lpstr>
      <vt:lpstr>Рисование ладошкой</vt:lpstr>
      <vt:lpstr>Рисование пальчиками</vt:lpstr>
      <vt:lpstr>Рисование мятой бумагой</vt:lpstr>
      <vt:lpstr>Монотипия</vt:lpstr>
      <vt:lpstr>Монотипия предметная</vt:lpstr>
      <vt:lpstr>Монотипия пейзажная</vt:lpstr>
      <vt:lpstr>Рисование тычками  жесткой кисти</vt:lpstr>
      <vt:lpstr>«Набрызг» зубной щеткой</vt:lpstr>
      <vt:lpstr>Рисуем мыльным пузырями</vt:lpstr>
      <vt:lpstr>Рисование  ватными палочками</vt:lpstr>
      <vt:lpstr>«Фроттаж»</vt:lpstr>
      <vt:lpstr>«Граттаж»</vt:lpstr>
      <vt:lpstr>Рисование вилкой</vt:lpstr>
      <vt:lpstr>«Пластилинография»</vt:lpstr>
      <vt:lpstr>Оттиск печатками из   овощей и фруктов</vt:lpstr>
      <vt:lpstr>Отпечатки листьями</vt:lpstr>
      <vt:lpstr>Кляксография</vt:lpstr>
      <vt:lpstr>Кляксография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Natasha</dc:creator>
  <cp:lastModifiedBy>Customer</cp:lastModifiedBy>
  <cp:revision>61</cp:revision>
  <dcterms:created xsi:type="dcterms:W3CDTF">2015-02-12T11:22:36Z</dcterms:created>
  <dcterms:modified xsi:type="dcterms:W3CDTF">2020-06-09T07:43:17Z</dcterms:modified>
</cp:coreProperties>
</file>