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59" r:id="rId5"/>
    <p:sldId id="265" r:id="rId6"/>
    <p:sldId id="263" r:id="rId7"/>
    <p:sldId id="262" r:id="rId8"/>
    <p:sldId id="260" r:id="rId9"/>
    <p:sldId id="261" r:id="rId10"/>
    <p:sldId id="266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DF7D8-BC85-46CD-BD08-624A86761BE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B335-0D64-4CBC-9952-8A699D9D50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45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DF7D8-BC85-46CD-BD08-624A86761BE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B335-0D64-4CBC-9952-8A699D9D50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33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DF7D8-BC85-46CD-BD08-624A86761BE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B335-0D64-4CBC-9952-8A699D9D50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7589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DF7D8-BC85-46CD-BD08-624A86761BE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B335-0D64-4CBC-9952-8A699D9D50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409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DF7D8-BC85-46CD-BD08-624A86761BE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B335-0D64-4CBC-9952-8A699D9D50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889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DF7D8-BC85-46CD-BD08-624A86761BE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B335-0D64-4CBC-9952-8A699D9D50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943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DF7D8-BC85-46CD-BD08-624A86761BE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B335-0D64-4CBC-9952-8A699D9D50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05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DF7D8-BC85-46CD-BD08-624A86761BE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B335-0D64-4CBC-9952-8A699D9D50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500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DF7D8-BC85-46CD-BD08-624A86761BE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B335-0D64-4CBC-9952-8A699D9D50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941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DF7D8-BC85-46CD-BD08-624A86761BE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B335-0D64-4CBC-9952-8A699D9D50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500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BDF7D8-BC85-46CD-BD08-624A86761BE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E9B335-0D64-4CBC-9952-8A699D9D50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309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BDF7D8-BC85-46CD-BD08-624A86761BEB}" type="datetimeFigureOut">
              <a:rPr lang="ru-RU" smtClean="0"/>
              <a:t>10.06.2020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E9B335-0D64-4CBC-9952-8A699D9D50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905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086"/>
            <a:ext cx="12192000" cy="6869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казённое дошкольное образовательное учреждение  «Детский сад №3 п. Тёплое»</a:t>
            </a:r>
            <a:r>
              <a:rPr lang="ru-RU" dirty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вслух- как научить </a:t>
            </a:r>
            <a:r>
              <a:rPr lang="ru-RU" sz="3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ребёнка</a:t>
            </a:r>
            <a:br>
              <a:rPr lang="ru-RU" sz="3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слушать, а значит думать».</a:t>
            </a:r>
            <a:br>
              <a:rPr lang="ru-RU" sz="36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00206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3999" y="3602037"/>
            <a:ext cx="10473559" cy="3035245"/>
          </a:xfrm>
        </p:spPr>
        <p:txBody>
          <a:bodyPr>
            <a:normAutofit/>
          </a:bodyPr>
          <a:lstStyle/>
          <a:p>
            <a:pPr algn="r"/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 </a:t>
            </a:r>
          </a:p>
          <a:p>
            <a:pPr algn="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группы №1 </a:t>
            </a:r>
          </a:p>
          <a:p>
            <a:pPr algn="r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Дмитриева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.Е.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378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img-fotki.yandex.ru/get/5104/112265771.4ad/0_afc50_43907c38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17"/>
          <a:stretch/>
        </p:blipFill>
        <p:spPr bwMode="auto">
          <a:xfrm>
            <a:off x="0" y="0"/>
            <a:ext cx="12192000" cy="689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04041" y="1749971"/>
            <a:ext cx="10736318" cy="2467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Вспомните, как ваша мама или папа читали вам на ночь вашу любимую книгу. Такие порой обрывочные, но теплые и светлые моменты детства складываются в картинку, которая согревает нас в трудные минуты на протяжении всей жизни. Теперь наша обязанность как родителей — и у наших детей оставить такие же воспоминания, которые будут их защищать и согревать во взрослой жизни.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AutoShape 2" descr="http://kr-cbs.ru/upload/cover/5daef1e5abd6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06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18289"/>
            <a:ext cx="12192529" cy="689487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94138" y="536029"/>
            <a:ext cx="7126014" cy="3751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Уважаемые родители!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Давайте поговорим о чтении книг. Дети любят, когда им читают, но бывает, что не могут дослушать, вырывают книжку и перелистывают страницу за страницей в поисках картинок, а потом сразу несут следующую. Мама в растерянности, как научить ребёнка слушать? Читать детям надо с раннего возраста, но ненавязчиво, не с целью выучить алфавит, а ради интересного сюжета.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9759" y="3006736"/>
            <a:ext cx="5192110" cy="3670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60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img-fotki.yandex.ru/get/5104/112265771.4ad/0_afc50_43907c38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17"/>
          <a:stretch/>
        </p:blipFill>
        <p:spPr bwMode="auto">
          <a:xfrm>
            <a:off x="0" y="0"/>
            <a:ext cx="12192000" cy="689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6028" y="488731"/>
            <a:ext cx="5297213" cy="4919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Чтобы заинтересовать ребёнка, придерживайтесь следующих правил: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Читайте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выразительно. Пусть малыш почувствует, что вы заинтригованы сюжетом. Помните, дети воспринимают сначала мимику и голос, а только потом смысл сказанного. Поэтому покажите голосом, как вам жалко бедного зайчика, которого выгнала лиса из избушки... Полезно включать аудиокниги и слушать чтение актеров.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080532"/>
            <a:ext cx="5826274" cy="412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1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img-fotki.yandex.ru/get/5104/112265771.4ad/0_afc50_43907c38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17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67560" y="772510"/>
            <a:ext cx="5407572" cy="3622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Выбирайте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книги по возрасту и те, что привлекают малыша. Например, если ему хочется узнать о звёздах, купите книгу об астрономии. Так, детям с 2-4 лет нравятся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короткие стихотворения,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с 4-6 – 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небольшие, но динамичные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сюжеты. Дети постарше любят узнавать новое о мире, о взаимоотношениях героев, о дружбе и любви.</a:t>
            </a:r>
          </a:p>
        </p:txBody>
      </p:sp>
      <p:pic>
        <p:nvPicPr>
          <p:cNvPr id="13316" name="Picture 4" descr="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882869"/>
            <a:ext cx="5856258" cy="444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562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img-fotki.yandex.ru/get/5104/112265771.4ad/0_afc50_43907c38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17"/>
          <a:stretch/>
        </p:blipFill>
        <p:spPr bwMode="auto">
          <a:xfrm>
            <a:off x="0" y="0"/>
            <a:ext cx="12192000" cy="689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9090" y="662153"/>
            <a:ext cx="4887310" cy="640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Если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хотите, чтобы ребёнок сам взял книгу – заканчивайте чтение на поворотных моментах, чтобы малыш сам с нетерпением ждал продолжения рассказа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вы читаете, у ребёнка формируется чувство безопасности. Ведь вы рядом, общаетесь и делитесь захватывающими приключениями, задаёте вопросы. Однако помните, что у дошкольников мышление строится с опорой на реальные предметы, и если он не видит картинки, то с трудом улавливает, о чем идет речь.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662153"/>
            <a:ext cx="5609239" cy="560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5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img-fotki.yandex.ru/get/5104/112265771.4ad/0_afc50_43907c38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17"/>
          <a:stretch/>
        </p:blipFill>
        <p:spPr bwMode="auto">
          <a:xfrm>
            <a:off x="0" y="0"/>
            <a:ext cx="12192000" cy="689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9903" y="394138"/>
            <a:ext cx="6069725" cy="4936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Обсудите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ребёнком, почему волк поступил нехорошо, и какие у зайки быстрые лапки, при этом разглядывая картинки. Предложите нарисовать героев.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ребёнок учится анализировать хорошие и плохие поступки и выбирает для себя модели поведения, а также пополняет словарный запас, узнает о новых явлениях, с которыми столкнется много позже. Например, о динозаврах, о великанах, о звездах и галактиках. При этом развивается фантазия и творческое мышление.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9434" y="123305"/>
            <a:ext cx="4663966" cy="652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1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img-fotki.yandex.ru/get/5104/112265771.4ad/0_afc50_43907c38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17"/>
          <a:stretch/>
        </p:blipFill>
        <p:spPr bwMode="auto">
          <a:xfrm>
            <a:off x="0" y="0"/>
            <a:ext cx="12192000" cy="689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62607" y="299545"/>
            <a:ext cx="5439103" cy="6133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Когда вы читаете ребёнку, у него также развивается память и логическое мышление, ведь чтобы понять, почему герой попал в неловкую ситуацию и как из нее выбраться, требуется запомнить сюжет и разобраться в причинно-следственных связях, а также немалое терпение, чтобы дослушать до конца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этом, если ребёнок вырывает книгу и несет другую, не дослушав, это говорит о том, что он еще не готов к длинным историям.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4793" y="299545"/>
            <a:ext cx="4029897" cy="605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75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img-fotki.yandex.ru/get/5104/112265771.4ad/0_afc50_43907c38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17"/>
          <a:stretch/>
        </p:blipFill>
        <p:spPr bwMode="auto">
          <a:xfrm>
            <a:off x="0" y="0"/>
            <a:ext cx="12192000" cy="689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2966" y="394138"/>
            <a:ext cx="6117020" cy="5727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Постарайтесь пересказать сюжет сказки коротко по картинке или сами придумайте сказку. Для маленьких подойдет игра «продолжи»: читаете начало стихотворения, а ребёнок подсказывает конец в рифму.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Сказка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поможет родителям разрешить проблему ребёнка. Когда малыш боится идти к зубному врачу или не знает, как помириться с другом, придумывайте сказки, героями которых будут ваш ребёнок и его друзья, игрушки, знакомые ситуации из жизни. И таким способом ненавязчиво подсказывайте. Но помните, что сказки должны быть со счастливым концом!</a:t>
            </a:r>
          </a:p>
        </p:txBody>
      </p:sp>
      <p:pic>
        <p:nvPicPr>
          <p:cNvPr id="4" name="Picture 2" descr="http://dou214.edu.sarkomobr.ru/files/large/a1728348bb740c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890" y="1491762"/>
            <a:ext cx="5559411" cy="3909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03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img-fotki.yandex.ru/get/5104/112265771.4ad/0_afc50_43907c38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17"/>
          <a:stretch/>
        </p:blipFill>
        <p:spPr bwMode="auto">
          <a:xfrm>
            <a:off x="0" y="0"/>
            <a:ext cx="12192000" cy="689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5310" y="441434"/>
            <a:ext cx="6180083" cy="52295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Важно в раннем возрасте не научить ребёнка читать, а сформировать привычку к книге. В том числе и бережное к ней отношение. Покупайте книги в твердых переплетах или с твердыми страницами, чтобы нельзя было порвать. После прочтения, ставьте книгу на место. Заведите привычку читать сами, пусть ребёнок увидит, что книга – обязательная часть жизни. Тогда во взрослом возрасте он будет с удовольствием читать сам. Чтение вслух учит ребенка внимательно слушать. Не успеете оглянуться, как этот навык очень быстро пригодится ему в школе.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4576" y="1261242"/>
            <a:ext cx="5624590" cy="407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61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586</Words>
  <Application>Microsoft Office PowerPoint</Application>
  <PresentationFormat>Широкоэкранный</PresentationFormat>
  <Paragraphs>27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Муниципальное казённое дошкольное образовательное учреждение  «Детский сад №3 п. Тёплое»   «Чтение вслух- как научить ребёнка  слушать, а значит думать». Консультация для родителей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казённое дошкольное образовательное учреждение  «Детский сад №3 п. Тёплое»   «Чтение вслух- как научить ребёнка слушать, а значит думать». Консультация для родителей</dc:title>
  <dc:creator>1</dc:creator>
  <cp:lastModifiedBy>1</cp:lastModifiedBy>
  <cp:revision>9</cp:revision>
  <dcterms:created xsi:type="dcterms:W3CDTF">2020-06-10T06:50:04Z</dcterms:created>
  <dcterms:modified xsi:type="dcterms:W3CDTF">2020-06-10T08:00:26Z</dcterms:modified>
</cp:coreProperties>
</file>