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МКДОУ «Детский сад №3 п. Теплое»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Художественно-эстетическое развитие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Лепка</a:t>
            </a:r>
            <a:br>
              <a:rPr lang="ru-RU" sz="4000" dirty="0" smtClean="0"/>
            </a:br>
            <a:r>
              <a:rPr lang="ru-RU" sz="4000" dirty="0" smtClean="0"/>
              <a:t>«Луговые цветы»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mtClean="0"/>
              <a:t>Подготовил:</a:t>
            </a:r>
            <a:endParaRPr lang="ru-RU" dirty="0" smtClean="0"/>
          </a:p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 smtClean="0"/>
              <a:t>средней группы №2</a:t>
            </a:r>
          </a:p>
          <a:p>
            <a:pPr algn="r"/>
            <a:r>
              <a:rPr lang="ru-RU" dirty="0" smtClean="0"/>
              <a:t>Евстратова О.С.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258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000" dirty="0" smtClean="0">
                <a:solidFill>
                  <a:srgbClr val="0070C0"/>
                </a:solidFill>
              </a:rPr>
              <a:t>Лепка из пластичных материалов – один из наиболее интересных видов детского досуга. Многогранную пользу этого занятия переоценить сложно – развивается мелкая моторика, пространственное мышление, фантазия, художественный вкус, восприятие цвета, знание окружающего мира. Самый, пожалуй, удобным и доступным материалом для такого творчества является всем известный пластилин.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 Пластилин – идеальный материал для детского творчества: доступный, податливый, яркий!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29264"/>
            <a:ext cx="7467600" cy="1044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t.net.ua/userdata/modules/wproducts/wprod_products_photo/9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429132"/>
            <a:ext cx="3833806" cy="221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5429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Взрослому полезно самому заранее ознакомиться с ходом выполнения конкретной поделки, изучить все этапы, разобрать сложные моменты, чтобы потом суметь ответить на вопросы ребенка  и помочь ему. </a:t>
            </a:r>
            <a:br>
              <a:rPr lang="ru-RU" sz="2400" dirty="0" smtClean="0"/>
            </a:br>
            <a:r>
              <a:rPr lang="ru-RU" sz="2400" dirty="0" smtClean="0"/>
              <a:t>     Из инструментов  понадобится: пластилин, доска для лепки, стека, салфетки.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14818"/>
            <a:ext cx="7467600" cy="22591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cdn.27.ua/799/d5/a7/54695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6467467" cy="316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Лето – время ярких красок и впечатлений!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Лето – счастливая и веселая пора!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Лето – время цветов!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35361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ромашки слепите 6 лепестков из белого пластилина и 2 кружочка из желтого.</a:t>
            </a:r>
          </a:p>
          <a:p>
            <a:r>
              <a:rPr lang="ru-RU" sz="1800" dirty="0" smtClean="0"/>
              <a:t>На одном кружочке разместите по кругу все лепестки.</a:t>
            </a:r>
          </a:p>
          <a:p>
            <a:r>
              <a:rPr lang="ru-RU" sz="1800" dirty="0" smtClean="0"/>
              <a:t>Прикройте центр цветка сверху вторым кружочком.</a:t>
            </a:r>
          </a:p>
          <a:p>
            <a:r>
              <a:rPr lang="ru-RU" sz="1800" dirty="0" smtClean="0"/>
              <a:t>Из синего пластилина слепите кружочки-глазки, из красного – ротик. </a:t>
            </a:r>
            <a:endParaRPr lang="ru-RU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7230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496"/>
            <a:ext cx="27267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14554"/>
            <a:ext cx="3000396" cy="23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667665"/>
            <a:ext cx="2571768" cy="19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василька слепите 2 сиреневых кружочка, 7 фиолетовых лепестков и 6 синих поменьше.</a:t>
            </a:r>
          </a:p>
          <a:p>
            <a:r>
              <a:rPr lang="ru-RU" sz="1800" dirty="0" smtClean="0"/>
              <a:t>Стекой сделайте на всех лепестках по 2 засечки по наружному краю.</a:t>
            </a:r>
          </a:p>
          <a:p>
            <a:r>
              <a:rPr lang="ru-RU" sz="1800" dirty="0" smtClean="0"/>
              <a:t>Выложите фиолетовые лепестки по кругу на одном сиреневом кружочке.</a:t>
            </a:r>
          </a:p>
          <a:p>
            <a:r>
              <a:rPr lang="ru-RU" sz="1800" dirty="0" smtClean="0"/>
              <a:t>Налепите так же по кругу сверху синие лепестки.</a:t>
            </a:r>
          </a:p>
          <a:p>
            <a:r>
              <a:rPr lang="ru-RU" sz="1800" dirty="0" smtClean="0"/>
              <a:t>Закройте центр цветка вторым кружочком и сделайте «лицо» васильку, аналогично ромашке.</a:t>
            </a:r>
            <a:endParaRPr lang="ru-RU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24917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86124"/>
            <a:ext cx="2428891" cy="21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198934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14884"/>
            <a:ext cx="27344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857760"/>
            <a:ext cx="27455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Скатайте 2 тонкие длинные колбаски из зеленого пластилина разных оттенков. Это стебли цветов.</a:t>
            </a:r>
          </a:p>
          <a:p>
            <a:r>
              <a:rPr lang="ru-RU" sz="1800" dirty="0" smtClean="0"/>
              <a:t>Слепите 4 плоские заготовки для листиков из зеленого пластилина.</a:t>
            </a:r>
          </a:p>
          <a:p>
            <a:r>
              <a:rPr lang="ru-RU" sz="1800" dirty="0" smtClean="0"/>
              <a:t>Стекой сделайте надсечки по краю каждой заготовки листика.</a:t>
            </a:r>
          </a:p>
          <a:p>
            <a:r>
              <a:rPr lang="ru-RU" sz="1800" dirty="0" smtClean="0"/>
              <a:t>Стекой изобразите прожилки на каждом листике. Прилепите листики попарно к двум стеблям.</a:t>
            </a:r>
            <a:endParaRPr lang="ru-RU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307649" cy="202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3000396" cy="203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857760"/>
            <a:ext cx="252071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428" y="4500570"/>
            <a:ext cx="340417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Поддерживайте малыша в его начинаниях, помогайте ему, и пусть ваше совместное творчество будет в радость. Успехов!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simya.com.ua/bitrix/uploads/2018/02/lip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275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            МКДОУ «Детский сад №3 п. Теплое»   Художественно-эстетическое развитие Лепка «Луговые цветы»   </vt:lpstr>
      <vt:lpstr>  Лепка из пластичных материалов – один из наиболее интересных видов детского досуга. Многогранную пользу этого занятия переоценить сложно – развивается мелкая моторика, пространственное мышление, фантазия, художественный вкус, восприятие цвета, знание окружающего мира. Самый, пожалуй, удобным и доступным материалом для такого творчества является всем известный пластилин.       Пластилин – идеальный материал для детского творчества: доступный, податливый, яркий!</vt:lpstr>
      <vt:lpstr>     Взрослому полезно самому заранее ознакомиться с ходом выполнения конкретной поделки, изучить все этапы, разобрать сложные моменты, чтобы потом суметь ответить на вопросы ребенка  и помочь ему.       Из инструментов  понадобится: пластилин, доска для лепки, стека, салфетки.</vt:lpstr>
      <vt:lpstr>Лето – время ярких красок и впечатлений!  Лето – счастливая и веселая пора!  Лето – время цветов!</vt:lpstr>
      <vt:lpstr>Слайд 5</vt:lpstr>
      <vt:lpstr>Слайд 6</vt:lpstr>
      <vt:lpstr>Слайд 7</vt:lpstr>
      <vt:lpstr>Поддерживайте малыша в его начинаниях, помогайте ему, и пусть ваше совместное творчество будет в радость.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МКДОУ «Детский сад №3 п. Теплое»   Художественно-эстетическое развитие Лепка «Луговые цветы»   </dc:title>
  <dc:creator>дс 3-1</dc:creator>
  <cp:lastModifiedBy>Буева</cp:lastModifiedBy>
  <cp:revision>11</cp:revision>
  <dcterms:created xsi:type="dcterms:W3CDTF">2020-06-07T09:16:03Z</dcterms:created>
  <dcterms:modified xsi:type="dcterms:W3CDTF">2020-06-09T06:48:52Z</dcterms:modified>
</cp:coreProperties>
</file>