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2" r:id="rId6"/>
    <p:sldId id="261" r:id="rId7"/>
    <p:sldId id="260" r:id="rId8"/>
    <p:sldId id="259" r:id="rId9"/>
    <p:sldId id="266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573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1401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6426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7507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8753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678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5574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7154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099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1755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5801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B59DE-11AC-43DF-BCD8-473F5AAD3138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043B8-3432-4C4B-B5DF-F4E8B7EBE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729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dn.wallpapersafari.com/14/99/S6VTo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09903"/>
            <a:ext cx="9144000" cy="3100060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Муниципальное казённое дошкольное образовательное учреждение «Детский сад №3 п. Тёплое»</a:t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  <a:r>
              <a:rPr lang="ru-RU" sz="29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</a:t>
            </a:r>
            <a:r>
              <a:rPr lang="ru-RU" sz="2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развитие</a:t>
            </a:r>
            <a:br>
              <a:rPr lang="ru-RU" sz="2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лепка</a:t>
            </a:r>
            <a:r>
              <a:rPr lang="ru-RU" sz="2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67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7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Котик»</a:t>
            </a:r>
            <a:br>
              <a:rPr lang="ru-RU" sz="67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№1 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Дмитриева Л.Е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4300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i.pinimg.com/originals/8f/a2/13/8fa2133d5f552cd6160cf67611d0f1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4" y="0"/>
            <a:ext cx="122205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2817" y="431745"/>
            <a:ext cx="3880726" cy="291054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630621"/>
            <a:ext cx="3932237" cy="523836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Возьмем другого цвета пластилин и сделаем глазки, носик и усики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нашему котику.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какой чудесный котик получился у нас.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9256" y="2617076"/>
            <a:ext cx="3804745" cy="285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2257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i.pinimg.com/originals/8f/a2/13/8fa2133d5f552cd6160cf67611d0f1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4" y="0"/>
            <a:ext cx="122205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498" y="551793"/>
            <a:ext cx="4267528" cy="5317195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Вышел котик погулять!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Потянулся огляделся,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 на солнышке погрелся,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Подремал на травке котик,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Пробудился, вымыл ротик,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спеша домой вернулся,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 тарелкой облизнулся,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Съел котлетку и опять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Вышел котик погулять.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cdn01.ru/files/users/images/de/99/de99765a98262681eed57208d934acf8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9101" y="987425"/>
            <a:ext cx="5320373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8695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i.pinimg.com/originals/8f/a2/13/8fa2133d5f552cd6160cf67611d0f1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4" y="0"/>
            <a:ext cx="122205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3188" y="1109662"/>
            <a:ext cx="6172200" cy="46291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504497"/>
            <a:ext cx="3932237" cy="536449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большой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кусок пластилина.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Отрежьте от него стекой небольшой кусочек – это будет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 нашего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35018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i.pinimg.com/originals/8f/a2/13/8fa2133d5f552cd6160cf67611d0f1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4" y="0"/>
            <a:ext cx="122205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474"/>
          <a:stretch/>
        </p:blipFill>
        <p:spPr>
          <a:xfrm>
            <a:off x="5183188" y="1109662"/>
            <a:ext cx="6172200" cy="475932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646386"/>
            <a:ext cx="3932237" cy="52226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отрежьте 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большего куска кусочек еще меньше – это будет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хвостик нашего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86888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i.pinimg.com/originals/8f/a2/13/8fa2133d5f552cd6160cf67611d0f1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4" y="0"/>
            <a:ext cx="122205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9903" y="143121"/>
            <a:ext cx="4283295" cy="545363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из этого оставшегося куска пластилина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лепить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туловище нашего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кота. Скатаем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этого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кусочка колбаску (прямыми движениями рук). Края нашей колбаски должны быть ровными.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взять стеку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 двух сторон 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продольные надрезы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будут лапки нашего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домашнего питомца. Слегка выгнуть деталь дугой.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3198" y="227410"/>
            <a:ext cx="4246179" cy="31846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3239" y="2087720"/>
            <a:ext cx="4277710" cy="3208283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953" y="3496333"/>
            <a:ext cx="3769833" cy="3251001"/>
          </a:xfrm>
        </p:spPr>
      </p:pic>
    </p:spTree>
    <p:extLst>
      <p:ext uri="{BB962C8B-B14F-4D97-AF65-F5344CB8AC3E}">
        <p14:creationId xmlns:p14="http://schemas.microsoft.com/office/powerpoint/2010/main" xmlns="" val="3496087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i.pinimg.com/originals/8f/a2/13/8fa2133d5f552cd6160cf67611d0f1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4" y="0"/>
            <a:ext cx="122205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3188" y="1109662"/>
            <a:ext cx="6172200" cy="46291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693683"/>
            <a:ext cx="3932237" cy="517530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берем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кусок пластилина,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которого будем катать шарик - это будет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 нашего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кота. Шарик надо катать между  ладонями круговыми движениями рук.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9991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i.pinimg.com/originals/8f/a2/13/8fa2133d5f552cd6160cf67611d0f1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4" y="0"/>
            <a:ext cx="122205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3188" y="1109662"/>
            <a:ext cx="6172200" cy="46291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6028" y="441434"/>
            <a:ext cx="4235997" cy="542755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двух сторон шарика сплющим пластилин двумя пальчиками 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большим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указательным) и 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 получатся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ушки.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422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i.pinimg.com/originals/8f/a2/13/8fa2133d5f552cd6160cf67611d0f1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4" y="0"/>
            <a:ext cx="122205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3188" y="1109662"/>
            <a:ext cx="6172200" cy="46291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646386"/>
            <a:ext cx="3932237" cy="52226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возьмём голову и слегка придавливаем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туловищу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Что бы она держалась прочно, надо стык закрепить сглаживающими движениями.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1906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i.pinimg.com/originals/8f/a2/13/8fa2133d5f552cd6160cf67611d0f1a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4" y="0"/>
            <a:ext cx="122205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2025" y="345034"/>
            <a:ext cx="4111955" cy="308396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599090"/>
            <a:ext cx="3932237" cy="526989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Остался маленький кусочек пластилина, из которого мы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раскатаем небольшую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колбаску – это будет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хвостик нашего кота.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Крепим его к туловищу.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1335" y="3429000"/>
            <a:ext cx="4183117" cy="313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76161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271</Words>
  <Application>Microsoft Office PowerPoint</Application>
  <PresentationFormat>Произвольный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                                               Муниципальное казённое дошкольное образовательное учреждение «Детский сад №3 п. Тёплое»                                                                  Художественно эстетическое развитие                          лепка                            «Котик»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Буева</cp:lastModifiedBy>
  <cp:revision>10</cp:revision>
  <dcterms:created xsi:type="dcterms:W3CDTF">2020-06-05T05:59:03Z</dcterms:created>
  <dcterms:modified xsi:type="dcterms:W3CDTF">2020-06-09T06:48:01Z</dcterms:modified>
</cp:coreProperties>
</file>