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9877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2531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2441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2154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685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37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5810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723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049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3609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7571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5849E-8B0B-4ADE-93EF-01AED7B4E19C}" type="datetimeFigureOut">
              <a:rPr lang="ru-RU" smtClean="0"/>
              <a:pPr/>
              <a:t>08.06.2020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8AEC8-AA13-476B-87A5-4968BCA2B2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28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Цветы для бабочки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мятой бумагой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143380"/>
            <a:ext cx="6843738" cy="149542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1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5984" y="571480"/>
            <a:ext cx="395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37185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9"/>
            <a:ext cx="7772400" cy="1080119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накомить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техникой рисования мятой бумагой.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2"/>
            <a:ext cx="6400800" cy="336192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творческих способностей у детей дошкольного возраста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внимания, мышления и вкуса;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бережное отношение к природе;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аккуратности.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листы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для тампонирования и рисования, тарелочки с гуашью,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кисти, баночки с водой</a:t>
            </a:r>
            <a:r>
              <a:rPr lang="ru-RU" sz="2000" dirty="0"/>
              <a:t>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3190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Возьмем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бумаги. Сминаем его руками и катаем между ладонями.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 бумаги мы сжимаем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ладошки разминаем.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Мы, стараемся, катаем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Дружно в шарик превращаем.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дадим ему скучать,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Будем им мы рисовать.</a:t>
            </a:r>
          </a:p>
          <a:p>
            <a:endParaRPr lang="ru-RU" dirty="0"/>
          </a:p>
        </p:txBody>
      </p:sp>
      <p:pic>
        <p:nvPicPr>
          <p:cNvPr id="5" name="Рисунок 4" descr="C:\Users\Галина\Desktop\фото к рисованию\DSC020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04864"/>
            <a:ext cx="3744416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56148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400800" cy="4442048"/>
          </a:xfrm>
        </p:spPr>
        <p:txBody>
          <a:bodyPr/>
          <a:lstStyle/>
          <a:p>
            <a:pPr lvl="0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 слегка влажной бумаге обозначить основной цвет (это будет фон).</a:t>
            </a:r>
          </a:p>
          <a:p>
            <a:endParaRPr lang="ru-RU" dirty="0"/>
          </a:p>
        </p:txBody>
      </p:sp>
      <p:pic>
        <p:nvPicPr>
          <p:cNvPr id="5" name="Рисунок 4" descr="C:\Users\Галина\Desktop\фото к рисованию\DSC0203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02" r="6709"/>
          <a:stretch/>
        </p:blipFill>
        <p:spPr bwMode="auto">
          <a:xfrm>
            <a:off x="827584" y="2060847"/>
            <a:ext cx="3333750" cy="34079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C:\Users\Галина\Desktop\фото к рисованию\DSC02041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534" r="14082"/>
          <a:stretch/>
        </p:blipFill>
        <p:spPr bwMode="auto">
          <a:xfrm>
            <a:off x="4572000" y="2150902"/>
            <a:ext cx="3467100" cy="3317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123374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4514056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Обмакиваем комочки в тарелки с краской и прижимаем комочки к листу бумаги, оставляя отпечатки в виде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облаков и травы.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заранее нарисовать контуры желаемого изображения, а потом его запечатать.</a:t>
            </a:r>
          </a:p>
          <a:p>
            <a:endParaRPr lang="ru-RU" dirty="0"/>
          </a:p>
        </p:txBody>
      </p:sp>
      <p:pic>
        <p:nvPicPr>
          <p:cNvPr id="5" name="Рисунок 4" descr="C:\Users\Галина\Desktop\фото к рисованию\DSC0204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6487"/>
          <a:stretch/>
        </p:blipFill>
        <p:spPr bwMode="auto">
          <a:xfrm>
            <a:off x="1085884" y="2708920"/>
            <a:ext cx="3240360" cy="30192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" name="Рисунок 5" descr="C:\Users\Галина\Desktop\фото 2 рисование\DSC0205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08920"/>
            <a:ext cx="3096344" cy="30192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51512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400800" cy="4442048"/>
          </a:xfrm>
        </p:spPr>
        <p:txBody>
          <a:bodyPr/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Обмакиваем комочки в красную краску и оставляем следы на бумаге в виде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цветов. Придаем контур цветам.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C:\Users\Галина\Desktop\фото 2 рисование\DSC0206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549" b="6838"/>
          <a:stretch/>
        </p:blipFill>
        <p:spPr bwMode="auto">
          <a:xfrm>
            <a:off x="1438697" y="2299981"/>
            <a:ext cx="3105150" cy="30012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Галина\Desktop\фото 2 рисование\DSC0206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314586"/>
            <a:ext cx="3076575" cy="2842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88092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052736"/>
            <a:ext cx="6400800" cy="458606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Рисуем серединку цветов. Придаем контур травинкам.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2 рисование\DSC0206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051"/>
          <a:stretch/>
        </p:blipFill>
        <p:spPr bwMode="auto">
          <a:xfrm>
            <a:off x="2843808" y="1988840"/>
            <a:ext cx="4032447" cy="3384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82567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24744"/>
            <a:ext cx="6400800" cy="451405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Заканчиваем работу, дополняя серединку цветка.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esktop\фото 2 рисование\DSC0206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5637" y="2060848"/>
            <a:ext cx="3320579" cy="2880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6189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149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Цветы для бабочки Рисование мятой бумагой</vt:lpstr>
      <vt:lpstr>Цель:  Знакомить детей с техникой рисования мятой бумагой.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Буева</cp:lastModifiedBy>
  <cp:revision>11</cp:revision>
  <dcterms:created xsi:type="dcterms:W3CDTF">2020-06-05T19:23:38Z</dcterms:created>
  <dcterms:modified xsi:type="dcterms:W3CDTF">2020-06-08T09:42:24Z</dcterms:modified>
</cp:coreProperties>
</file>