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2129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Консультация для родителей «Как учить стихотворение?»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образовательное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</a:t>
            </a:r>
          </a:p>
          <a:p>
            <a:pPr algn="ctr"/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«Детский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сад №3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60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Вряд ли кто-то из педагогов и родителей не понимает, что учить стихи с детьми надо. Это отлично развивает память, расширяет кругозор, учит восприятию такого жанра, как поэзия и формирует культурный уровень ребенка.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Одни дети лучше запоминают стихи на слух, другим обязательно нужно несколько раз прочитать их самим, третьим необходимо ходить по комнате в ритм стихотворения, а четвертым - напротив нужна абсолютная неподвижность.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Независимо от методов заучивания стихотворений, следует соблюдать основные правила.</a:t>
            </a:r>
          </a:p>
        </p:txBody>
      </p:sp>
    </p:spTree>
    <p:extLst>
      <p:ext uri="{BB962C8B-B14F-4D97-AF65-F5344CB8AC3E}">
        <p14:creationId xmlns:p14="http://schemas.microsoft.com/office/powerpoint/2010/main" xmlns="" val="73939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436" y="875625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учить стихотворение?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388" y="170080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Первый этап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Ребенку читают стихотворение выразительно, а затем рассказывают о содержании и объясняют непонятные слова.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стихотворения должно быть выбрано соответственно возрасту.  Чем меньше ребенок, тем больше глаголов-движений и меньше эпитетов-прилагательных должно быть в тексте.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Второй этап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ребенком беседуют по содержанию стихотворения: например, о том, кто главный герой, что произошло, кого встретил, что сказал, какой герой. Всё это надо для того, чтобы у ребенка сложилась целостная картина восприятия данного стихотворения.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55862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Третий этап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ребенку такую установку: сейчас я буду читать, а ты слушай внимательно и запоминай.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новое стихотворение взрослый прочитывает 2-3 раза в медленном темпе.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этого отдельно читается каждая строчка стихотворения, а ребенок повторяет.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Четвертый этап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рассказывает с небольшой помощью взрослого.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Расскажи мне, что запомнил, а я буду тебе помогать» и подсказывать первое слово в строке.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Пятый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некоторое время или на следующий день повторить еще  раз стихотворение (прочитать и ребенок рассказывает) и очень эмоционально выразить ребенку своё восхищение: «Боялся, а как выразительно рассказал! Горжусь тобой!»</a:t>
            </a:r>
          </a:p>
        </p:txBody>
      </p:sp>
    </p:spTree>
    <p:extLst>
      <p:ext uri="{BB962C8B-B14F-4D97-AF65-F5344CB8AC3E}">
        <p14:creationId xmlns:p14="http://schemas.microsoft.com/office/powerpoint/2010/main" xmlns="" val="167114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009" y="4046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Что еще влияет на быстроту запоминания стихотворения?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Объем.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текст большой по объему, это сразу же пугает ребенка. Для детей 3-4 лет нормальный объем – это 2-3 четверостишья.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старших дошкольников - 3-5 четверостиший.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Значимость.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ребенок понимает, для чего ему надо выучить стихотворение, он осознаннее и быстрее справиться с задачей. Это может быть подарком для кого-то: мамы, бабушки, Деда Мороза.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семь-восемь лет мы  будем нацеливать ребенка на то, что знать стихи наизусть нужно и для себя.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Время.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Уже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давно замечено, что заучивание стихов перед сном облегчает их запоминание.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51768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Ритмичность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Хорошо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запоминаются стихотворения, которые построены на четком ритмичном повторении.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ребенком движения под ритм стихотворения. Тут подойдут шаги, плавные движения руками, качание туловищем и так далее.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Повторяемость.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Логопеды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советуют читать как можно больше рифмованных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потешек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стишков, загадок и сказок.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Перечитывайте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их много раз — не бойтесь, что это надоест ребенку. Со временем слова сами по себе запоминаются, а память ребенка уже натренирована воспринимать и запоминать рифмы; ему это становится привычным и понятным.</a:t>
            </a:r>
          </a:p>
        </p:txBody>
      </p:sp>
    </p:spTree>
    <p:extLst>
      <p:ext uri="{BB962C8B-B14F-4D97-AF65-F5344CB8AC3E}">
        <p14:creationId xmlns:p14="http://schemas.microsoft.com/office/powerpoint/2010/main" xmlns="" val="193320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Эмоциональность.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Заучивать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стихотворение следует эмоционально и с выражением, - такова детская природа! В противном случае, оно будет лишено для ребенка смысла. Следует избегать коллективного     заучивания, которое невольно превращается в монотонное «Та-та, та-та, та-та, та-та...»  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темпераменту.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Шалунам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лучше предлагать для запоминания стихи ритмичные, веселые, такие, под которые можно  двигаться. Деткам спокойным - размеренные, плавные. 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Иллюстрации.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дети, которым иллюстрации помогают запомнить стихотворение, других они отвлекают. В таком случае лучше сначала рассмотреть картинку, а потом учить стихотворение, закрыв картинку.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267022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72816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Возможно, вы будете пользоваться несколькими методами или сочетать один с другим. Главное - результат: легкий и приносящий радость от общения с поэзией процесс заучивания стихотворений.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211105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</TotalTime>
  <Words>644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Буева</cp:lastModifiedBy>
  <cp:revision>3</cp:revision>
  <dcterms:created xsi:type="dcterms:W3CDTF">2020-06-02T11:24:00Z</dcterms:created>
  <dcterms:modified xsi:type="dcterms:W3CDTF">2020-06-08T09:48:34Z</dcterms:modified>
</cp:coreProperties>
</file>