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5" r:id="rId5"/>
    <p:sldId id="259" r:id="rId6"/>
    <p:sldId id="257" r:id="rId7"/>
    <p:sldId id="258" r:id="rId8"/>
    <p:sldId id="260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27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6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5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15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7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6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9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4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3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5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8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2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4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7C68B7-4DBD-4DA9-8128-3DBDAFE776D6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5255" y="1094508"/>
            <a:ext cx="68267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«Детский сад № 3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п.Теплое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Консультация для родителей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Безопасные </a:t>
            </a:r>
            <a:r>
              <a:rPr lang="ru-RU" sz="4000" b="1" dirty="0" smtClean="0">
                <a:solidFill>
                  <a:srgbClr val="FF0000"/>
                </a:solidFill>
              </a:rPr>
              <a:t>окна!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5172" y="4805916"/>
            <a:ext cx="381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воспитатель старшей группы </a:t>
            </a:r>
          </a:p>
          <a:p>
            <a:r>
              <a:rPr lang="ru-RU" dirty="0" smtClean="0"/>
              <a:t>Мысик С.Н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0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5758" y="350873"/>
            <a:ext cx="97925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Ежегодно </a:t>
            </a:r>
            <a:r>
              <a:rPr lang="ru-RU" dirty="0" smtClean="0"/>
              <a:t>отмечается </a:t>
            </a:r>
            <a:r>
              <a:rPr lang="ru-RU" dirty="0"/>
              <a:t>рост несчастных случаев, которые связанны с выпадением маленьких детей из окон. Как подтверждает медицинская статистика, через клинические больницы, которые специализируются на детском травматизме, ежегодно проходят десятки детей, выпавших из окон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lvl="0" algn="ctr"/>
            <a:r>
              <a:rPr lang="ru-RU" sz="3600" b="1" dirty="0">
                <a:solidFill>
                  <a:srgbClr val="FF0000"/>
                </a:solidFill>
              </a:rPr>
              <a:t>Как защитить ребенка от падения из окна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1.Большинство </a:t>
            </a:r>
            <a:r>
              <a:rPr lang="ru-RU" dirty="0">
                <a:solidFill>
                  <a:prstClr val="black"/>
                </a:solidFill>
              </a:rPr>
              <a:t>случаев падения происходит тогда, когда родители оставляют детей без присмотра. </a:t>
            </a:r>
            <a:r>
              <a:rPr lang="ru-RU" b="1" dirty="0">
                <a:solidFill>
                  <a:prstClr val="black"/>
                </a:solidFill>
              </a:rPr>
              <a:t>Не оставляйте маленьких детей </a:t>
            </a:r>
            <a:r>
              <a:rPr lang="ru-RU" b="1" dirty="0" smtClean="0">
                <a:solidFill>
                  <a:prstClr val="black"/>
                </a:solidFill>
              </a:rPr>
              <a:t>одних.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2.Отодвиньте </a:t>
            </a:r>
            <a:r>
              <a:rPr lang="ru-RU" dirty="0">
                <a:solidFill>
                  <a:prstClr val="black"/>
                </a:solidFill>
              </a:rPr>
              <a:t>от окон все виды мебели, чтобы ребенок не мог залезть на подоконник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3. </a:t>
            </a:r>
            <a:r>
              <a:rPr lang="ru-RU" b="1" dirty="0">
                <a:solidFill>
                  <a:prstClr val="black"/>
                </a:solidFill>
              </a:rPr>
              <a:t>НИКОГДА</a:t>
            </a:r>
            <a:r>
              <a:rPr lang="ru-RU" dirty="0">
                <a:solidFill>
                  <a:prstClr val="black"/>
                </a:solidFill>
              </a:rPr>
              <a:t> не рассчитывайте на москитные сетки! Они не предназначены для защиты от падений! Напротив - москитная сетка способствует трагедии, ибо ребенок чувствует себя за ней в безопасности и опирается как на окно, так и на нее. Очень часто дети выпадают вместе с этими сетками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4. По возможности, открывайте окна сверху, а не настежь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5758" y="350873"/>
            <a:ext cx="97925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5. Воспользуйтесь блокираторами – они не позволят малышу самостоятельно открыть окно. Кроме того, производители пластиковых окон придумали решение этой проблемы – оконная ручка — замок с ключом. Такие ручки можно заказать вместе с окнами, а можно купить на строительном рынке и прикрутить их самостоятельно.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6</a:t>
            </a:r>
            <a:r>
              <a:rPr lang="ru-RU" dirty="0">
                <a:solidFill>
                  <a:prstClr val="black"/>
                </a:solidFill>
              </a:rPr>
              <a:t>. Защитите окна, вставив оконные решетки. Решетки защитят детей от падения из открытых окон. Вы можете обратиться в специальные фирмы, занимающиеся их монтажом и выбрать наиболее подходящие вашему типу окон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7. Не привлекайте внимание ребенка к манипуляциям с окнами, лучше производите их так, чтоб ребенок их не видел! Дети очень хорошо запоминают, и могут потом, когда Вас не будет рядом, повторить некоторые действия взрослого по открыванию окна, которые были ими ранее </a:t>
            </a:r>
            <a:r>
              <a:rPr lang="ru-RU" dirty="0" smtClean="0">
                <a:solidFill>
                  <a:prstClr val="black"/>
                </a:solidFill>
              </a:rPr>
              <a:t>увидены.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8. Если у вас нет возможности прямо сейчас установить фиксирующее и страховое оборудование, вы легко можете просто открутить отверткой болты, крепящие рукоятки и убрать их повыше, используя по мере необходимости и сразу вынимая после использования.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</a:rPr>
              <a:t>Сделайте ваше окно безопасным!</a:t>
            </a:r>
            <a:endParaRPr lang="ru-RU" sz="1400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Не допустите нелепой гибели вашего ребенка!</a:t>
            </a:r>
            <a:endParaRPr lang="ru-RU" sz="1400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Жизнь наших детей бесценна...</a:t>
            </a:r>
            <a:endParaRPr lang="ru-RU" sz="1400" dirty="0">
              <a:solidFill>
                <a:srgbClr val="FF0000"/>
              </a:solidFill>
              <a:latin typeface="Calibri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4" y="552893"/>
            <a:ext cx="7852563" cy="55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3966"/>
          <a:stretch/>
        </p:blipFill>
        <p:spPr>
          <a:xfrm>
            <a:off x="2796362" y="406371"/>
            <a:ext cx="6913741" cy="54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27" y="712381"/>
            <a:ext cx="6915568" cy="4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7" y="712380"/>
            <a:ext cx="7158289" cy="53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66" y="425302"/>
            <a:ext cx="3813544" cy="2860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99" y="386630"/>
            <a:ext cx="2894301" cy="2898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78" y="3466214"/>
            <a:ext cx="4296459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2170" y="1235517"/>
            <a:ext cx="69076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0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29</TotalTime>
  <Words>348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 Светлана</dc:creator>
  <cp:lastModifiedBy>Светлана</cp:lastModifiedBy>
  <cp:revision>4</cp:revision>
  <dcterms:created xsi:type="dcterms:W3CDTF">2017-05-12T11:48:12Z</dcterms:created>
  <dcterms:modified xsi:type="dcterms:W3CDTF">2020-06-03T17:46:22Z</dcterms:modified>
</cp:coreProperties>
</file>