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226F8C-2792-4737-943D-3CD4BBB34E6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D77EE4-D7C2-43AD-8412-03DDB3D9B6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525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Воспитатель: Зайцева Г.А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 Тульская область Тепло-Огаревский район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разоряй гнёзд - не губи малых деток наших пернатых друзей.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C:\Users\Галина\Downloads\img13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46449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5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ломай деревья - они тоже живые, только не могут ни убежать, ни закричать, ни защититься. Не сдирай белую кожу с тела берез - им тоже больно.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C:\Users\Галина\Downloads\img8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2859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8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лови понравившуюся тебе бабочку или жука – это может быть последний экземпляр на всей земле.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 descr="C:\Users\Галина\Downloads\hello_html_594d7b9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88032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3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pPr marL="68580" lvl="0" indent="0">
              <a:buNone/>
            </a:pPr>
            <a:r>
              <a:rPr lang="ru-RU" b="1" dirty="0"/>
              <a:t>Люди, сохраните природу потомкам!!!</a:t>
            </a:r>
            <a:endParaRPr lang="ru-RU" dirty="0"/>
          </a:p>
        </p:txBody>
      </p:sp>
      <p:pic>
        <p:nvPicPr>
          <p:cNvPr id="4" name="Рисунок 3" descr="C:\Users\Галина\Downloads\risunok-kartina-les-ol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16624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5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разжигай костёр вблизи дерева или куста - соблюдай правила разведения костров, чтобы не случился пожар.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C:\Users\Галина\Downloads\ogon-kost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060848"/>
            <a:ext cx="460851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рви цветы - пусть цветут они в наших лесах, полях, лугах, украшая нашу землю, радуя взор своей красотой и наполняя воздух нежным благоуханьем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img2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9324"/>
            <a:ext cx="3528392" cy="336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hello_html_m5ea2094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23850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6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 в лесу (на лугу, у реки) мусор - в замусоренный лес ты не захочешь больше прийти, а кроме того: а) гниющий мусор будет распространять дурной запах; б) оставленная бумага может загореться от ярких солнечных лучей и устроить пожар; в) целлофан и полиэтилен долго не разлагаются, помешают расти растениям, т.к. не пропускают воздух. А также могут вызвать гибель животного, проглотившего кусок целлофана; г) консервная банка может поранить лапки животного и даже послужить ловушкой для мелких зверьков; д) стекло также может поранить лапы животных, а ещё оно может послужить причиной пожара в яркую солнечную погоду, концентрируя, словно линза, солнечные лучи.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7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Галина\Downloads\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00800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2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 птичьи яйца в гнезде - птица, учуяв посторонний запах, бросит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C:\Users\Галина\Downloads\img1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92687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pPr marL="6858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приноси домой птенцов, выпавших из гнёзда (ты ведь тоже падал, когда учился ходить!). Птенчик у тебя дома будет чувствовать страх и, скорее всего, погибнет, а в лесу он у себя дома, а научиться летать ему помогают его родители и друзья.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C:\Users\Галина\Downloads\img14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5184576" cy="376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сбивай ногами и не топчи ядовитые грибы – ими лечатся лесные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жители.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img13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744417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17fb76bc10686aa5fb0cdfec117ec7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03244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5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разоряй муравейник! Муравьи – это санитары леса, они приносят 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пользы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0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844824"/>
            <a:ext cx="482453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5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</TotalTime>
  <Words>354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Правила поведения в природе консультация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природе консультация для родителей</dc:title>
  <dc:creator>Галина</dc:creator>
  <cp:lastModifiedBy>Галина</cp:lastModifiedBy>
  <cp:revision>4</cp:revision>
  <dcterms:created xsi:type="dcterms:W3CDTF">2020-06-01T17:53:49Z</dcterms:created>
  <dcterms:modified xsi:type="dcterms:W3CDTF">2020-06-01T18:22:50Z</dcterms:modified>
</cp:coreProperties>
</file>