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4" r:id="rId2"/>
    <p:sldId id="260" r:id="rId3"/>
    <p:sldId id="275" r:id="rId4"/>
    <p:sldId id="258" r:id="rId5"/>
    <p:sldId id="276" r:id="rId6"/>
    <p:sldId id="297" r:id="rId7"/>
    <p:sldId id="298" r:id="rId8"/>
    <p:sldId id="299" r:id="rId9"/>
    <p:sldId id="269" r:id="rId10"/>
    <p:sldId id="263" r:id="rId11"/>
    <p:sldId id="29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50" autoAdjust="0"/>
  </p:normalViewPr>
  <p:slideViewPr>
    <p:cSldViewPr>
      <p:cViewPr>
        <p:scale>
          <a:sx n="90" d="100"/>
          <a:sy n="90" d="100"/>
        </p:scale>
        <p:origin x="-586" y="8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6121B4-BF3F-40A1-A1D9-0A1BAC41791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4F68B3-B45C-4CA9-9D2C-81E1A1E7AA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204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31F1E-2734-45ED-AEB3-4840793E333F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1EB93-5AC6-43BF-891F-FF40712D315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469776" y="1556792"/>
            <a:ext cx="8204448" cy="252028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Консультация для родителей по клубу интересов </a:t>
            </a:r>
            <a:b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«Чудеса для детей из ненужных вещей»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6353944"/>
            <a:ext cx="6516216" cy="50405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Воспитатель: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Мысик С.Н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Picture 2" descr="&amp;Dcy;&amp;lcy;&amp;yacy; &amp;lcy;&amp;yucy;&amp;bcy;&amp;ocy;&amp;zcy;&amp;ncy;&amp;acy;&amp;tcy;&amp;iecy;&amp;lcy;&amp;softcy;&amp;ncy;&amp;ycy;&amp;khcy; &amp;dcy;&amp;iecy;&amp;tcy;&amp;iecy;&amp;jcy; &amp;Gcy;&amp;ocy;&amp;scy;&amp;ucy;&amp;dcy;&amp;acy;&amp;rcy;&amp;scy;&amp;tcy;&amp;vcy;&amp;iecy;&amp;ncy;&amp;ncy;&amp;ocy;&amp;iecy; &amp;bcy;&amp;yucy;&amp;dcy;&amp;zhcy;&amp;iecy;&amp;tcy;&amp;ncy;&amp;ocy;&amp;iecy; &amp;dcy;&amp;ocy;&amp;shcy;&amp;kcy;&amp;ocy;&amp;lcy;&amp;softcy;&amp;ncy;&amp;ocy;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509120"/>
            <a:ext cx="5976664" cy="1955224"/>
          </a:xfrm>
          <a:prstGeom prst="rect">
            <a:avLst/>
          </a:prstGeom>
          <a:noFill/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539552" y="548680"/>
            <a:ext cx="7632848" cy="6480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МКДОУ Детский сад № 3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п.Теплое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kumimoji="0" lang="ru-RU" sz="440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7" name="Picture 2" descr="&amp;Dcy;&amp;lcy;&amp;yacy; &amp;lcy;&amp;yucy;&amp;bcy;&amp;ocy;&amp;zcy;&amp;ncy;&amp;acy;&amp;tcy;&amp;iecy;&amp;lcy;&amp;softcy;&amp;ncy;&amp;ycy;&amp;khcy; &amp;dcy;&amp;iecy;&amp;tcy;&amp;iecy;&amp;jcy; &amp;Gcy;&amp;ocy;&amp;scy;&amp;ucy;&amp;dcy;&amp;acy;&amp;rcy;&amp;scy;&amp;tcy;&amp;vcy;&amp;iecy;&amp;ncy;&amp;ncy;&amp;ocy;&amp;iecy; &amp;bcy;&amp;yucy;&amp;dcy;&amp;zhcy;&amp;iecy;&amp;tcy;&amp;ncy;&amp;ocy;&amp;iecy; &amp;dcy;&amp;ocy;&amp;shcy;&amp;kcy;&amp;ocy;&amp;lcy;&amp;softcy;&amp;ncy;&amp;ocy;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365104"/>
            <a:ext cx="5976664" cy="19552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2852936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99592" y="6353944"/>
            <a:ext cx="651621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0064" y="404664"/>
            <a:ext cx="8008360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ctr"/>
            <a:endParaRPr lang="ru-RU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Советы</a:t>
            </a:r>
            <a:r>
              <a:rPr lang="ru-RU" sz="2400" dirty="0">
                <a:solidFill>
                  <a:srgbClr val="FF0000"/>
                </a:solidFill>
                <a:latin typeface="Comic Sans MS" pitchFamily="66" charset="0"/>
              </a:rPr>
              <a:t>, которые помогут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активизировать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Comic Sans MS" pitchFamily="66" charset="0"/>
              </a:rPr>
              <a:t>у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частие </a:t>
            </a:r>
            <a:r>
              <a:rPr lang="ru-RU" sz="2400" dirty="0" smtClean="0">
                <a:solidFill>
                  <a:srgbClr val="FF0000"/>
                </a:solidFill>
                <a:latin typeface="Comic Sans MS" pitchFamily="66" charset="0"/>
              </a:rPr>
              <a:t>родителей</a:t>
            </a:r>
          </a:p>
          <a:p>
            <a:pPr algn="just"/>
            <a:endParaRPr lang="ru-RU" sz="24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Проявляйте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взаимное уважение </a:t>
            </a:r>
            <a:r>
              <a:rPr lang="ru-RU" sz="1600" dirty="0" smtClean="0">
                <a:solidFill>
                  <a:srgbClr val="FF0000"/>
                </a:solidFill>
                <a:latin typeface="Comic Sans MS" pitchFamily="66" charset="0"/>
              </a:rPr>
              <a:t>воспитатель-ребенок-родитель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Поощряйте инициативу, творчество и фантазию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детей и родителей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, помогайте им.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Привлекайте родителей к занимательным мероприятиям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группы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Позвольте родителям самим выбирать, какую помощь они могут оказать.</a:t>
            </a: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Доводите до сведения родителей, что их участие в жизни ДОУ и группы ценится, а любая помощь с их стороны приветствуется.</a:t>
            </a:r>
          </a:p>
          <a:p>
            <a:pPr algn="just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Поддерживайте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тесные контакты.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Высказывайте свою признательность им.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Напоминайте родителям, что вы рады любому их участию.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Постарайтесь заинтересовать и привлечь всю семью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Сохраняйте конфиденциальность любой информации.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Обучайте навыкам  сотрудничества.</a:t>
            </a:r>
          </a:p>
          <a:p>
            <a:pPr algn="just"/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Создавайте совместные развивающие занятия с родителями и детьми для укрепления их взаимопонимания.</a:t>
            </a:r>
          </a:p>
          <a:p>
            <a:pPr algn="just"/>
            <a:endParaRPr lang="ru-RU" sz="16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1380940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Спасибо за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внимание!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99592" y="6353944"/>
            <a:ext cx="6516216" cy="504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Воспитатель: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Мысик С.Н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695" y="3861048"/>
            <a:ext cx="5980113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719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171" y="-99392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611560" y="1556792"/>
            <a:ext cx="7272808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Главная идея взаимодействия педагога с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детьми и родителями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mic Sans MS" pitchFamily="66" charset="0"/>
              </a:rPr>
              <a:t>- </a:t>
            </a: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это </a:t>
            </a:r>
            <a:r>
              <a:rPr kumimoji="0" lang="ru-RU" sz="4400" b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сотрудничество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</a:rPr>
              <a:t>!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mic Sans MS" pitchFamily="66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620688"/>
            <a:ext cx="3384376" cy="8305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     Идея</a:t>
            </a:r>
            <a:endParaRPr kumimoji="0" lang="ru-RU" sz="4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325" y="3284984"/>
            <a:ext cx="5975350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87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700808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клубе реализуются познавательные и творческие интересы детей и 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воспитателя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Предоставляется возможность </a:t>
            </a:r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БЛИЗКОГО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общения друг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 другом.</a:t>
            </a:r>
          </a:p>
        </p:txBody>
      </p:sp>
    </p:spTree>
    <p:extLst>
      <p:ext uri="{BB962C8B-B14F-4D97-AF65-F5344CB8AC3E}">
        <p14:creationId xmlns:p14="http://schemas.microsoft.com/office/powerpoint/2010/main" val="101007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7016" y="0"/>
            <a:ext cx="9201016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1" i="0" u="none" strike="noStrike" kern="1200" cap="small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79812" y="836712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714348" y="836712"/>
            <a:ext cx="7601272" cy="507656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0000"/>
                </a:solidFill>
              </a:rPr>
              <a:t>Чудеса</a:t>
            </a:r>
            <a:r>
              <a:rPr lang="ru-RU" sz="3200" dirty="0">
                <a:solidFill>
                  <a:srgbClr val="002060"/>
                </a:solidFill>
              </a:rPr>
              <a:t> – это открытие каждым ребенком нового, развитие творчества.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0000"/>
                </a:solidFill>
              </a:rPr>
              <a:t>Для детей </a:t>
            </a:r>
            <a:r>
              <a:rPr lang="ru-RU" sz="3200" dirty="0">
                <a:solidFill>
                  <a:srgbClr val="002060"/>
                </a:solidFill>
              </a:rPr>
              <a:t>– это индивидуальный подход к каждому ребенку, создание условий для поддержки и развития его инициативы.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ru-RU" sz="3200" b="1" dirty="0">
                <a:solidFill>
                  <a:srgbClr val="FF0000"/>
                </a:solidFill>
              </a:rPr>
              <a:t>Из ненужных вещей </a:t>
            </a:r>
            <a:r>
              <a:rPr lang="ru-RU" sz="3200" dirty="0">
                <a:solidFill>
                  <a:srgbClr val="002060"/>
                </a:solidFill>
              </a:rPr>
              <a:t>— это создание условий </a:t>
            </a:r>
            <a:r>
              <a:rPr lang="ru-RU" sz="3200" dirty="0" smtClean="0">
                <a:solidFill>
                  <a:srgbClr val="002060"/>
                </a:solidFill>
              </a:rPr>
              <a:t>для </a:t>
            </a:r>
            <a:r>
              <a:rPr lang="ru-RU" sz="3200" dirty="0">
                <a:solidFill>
                  <a:srgbClr val="002060"/>
                </a:solidFill>
              </a:rPr>
              <a:t>положительной социализации и позитивных представлений ребенка об окружающей среде, когда любой, на первый взгляд ненужный предмет или вещь используется ребенком для преображения, улучшения окружающей действительности.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7962677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Comic Sans MS" pitchFamily="66" charset="0"/>
              </a:rPr>
              <a:t>Воображение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— это психический процесс создания образов предметов, ситуаций, обстоятельств путем приведения имеющихся у человека знаний в новое сочетание.</a:t>
            </a:r>
          </a:p>
          <a:p>
            <a:r>
              <a:rPr lang="ru-RU" sz="2200" b="1" dirty="0">
                <a:solidFill>
                  <a:srgbClr val="FF0000"/>
                </a:solidFill>
                <a:latin typeface="Comic Sans MS" pitchFamily="66" charset="0"/>
              </a:rPr>
              <a:t>Творческое воображение 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предполагает самостоятельное создание образа, вещи, признака, не имеющих аналогов, новых, реализуемых в оригинальных и ценных продуктах деятельности.</a:t>
            </a:r>
          </a:p>
          <a:p>
            <a:r>
              <a:rPr lang="ru-RU" sz="2200" b="1" dirty="0">
                <a:solidFill>
                  <a:srgbClr val="FF0000"/>
                </a:solidFill>
                <a:latin typeface="Comic Sans MS" pitchFamily="66" charset="0"/>
              </a:rPr>
              <a:t>Воображение</a:t>
            </a:r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не может развернуться на пустом месте. Для того чтобы начать фантазировать, человек должен увидеть, услышать, получить впечатления и запомнить их. Чем больше знаний, чем богаче опыт человека, чем разнообразнее его впечатления, тем больше возможностей для сочетания образов. </a:t>
            </a:r>
          </a:p>
          <a:p>
            <a:endParaRPr lang="ru-RU" sz="22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1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796267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ЗАДАЧИ РАБОТЫ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клуба по -интересам.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r>
              <a:rPr lang="ru-RU" sz="22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-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Создать положительную эмоциональную среду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общения между детьми, родителями и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педагогами ДОУ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 </a:t>
            </a:r>
          </a:p>
          <a:p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-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Обогатить педагогические знания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умения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детей,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поддержка их уверенности в собственных возможностях. </a:t>
            </a:r>
          </a:p>
          <a:p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-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Развить креативные способности детей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sz="2800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совместной деятельности. </a:t>
            </a:r>
          </a:p>
          <a:p>
            <a:pPr>
              <a:buFontTx/>
              <a:buChar char="-"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Обобщить лучший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опыт, традиции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и 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ценности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.</a:t>
            </a:r>
            <a:endParaRPr lang="ru-RU" sz="2200" dirty="0" smtClean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  <a:p>
            <a:endParaRPr lang="ru-RU" sz="22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65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7962677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В настоящее время очень остро стоит проблема накопления огромного количества отходов, так как практически каждый день мы выбрасываем всевозможные картонные коробки, бутылки из под йогурта, баночки, пробки, одноразовую посуду и вряд ли задумываемся о том, что ненужные вещи, от которых мы стремимся избавиться как можно скорее, несут в себе множество возможностей и идей для творчества, и очень многое из этого мусора может получить новое применение, став основой для оригинальной вещи, детской поделки или игрушки. </a:t>
            </a: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Потребность в рациональном использовании отходов становиться с каждым днём всё более актуальной. Не выбрасывая мусор, а используя его для оригинальных поделок, мы сохраняем чистоту окружающей среды! Поэтому, для того, чтобы решить эту проблему, необходимо сформировать у детей новый тип мышления, бережное отношение к окружающим их предметам, с тем, чтобы они как можно дольше служили людям и не загрязняли среду в качестве отходов.</a:t>
            </a:r>
          </a:p>
          <a:p>
            <a:endParaRPr lang="ru-RU" sz="22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76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63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6349082"/>
            <a:ext cx="8003232" cy="508918"/>
          </a:xfrm>
          <a:prstGeom prst="rect">
            <a:avLst/>
          </a:prstGeom>
        </p:spPr>
        <p:txBody>
          <a:bodyPr vert="horz" anchor="b">
            <a:normAutofit fontScale="92500" lnSpcReduction="10000"/>
          </a:bodyPr>
          <a:lstStyle/>
          <a:p>
            <a:pPr>
              <a:spcBef>
                <a:spcPct val="0"/>
              </a:spcBef>
              <a:defRPr/>
            </a:pPr>
            <a:endParaRPr lang="ru-RU" sz="3000" b="1" cap="small" dirty="0">
              <a:solidFill>
                <a:srgbClr val="C0504D">
                  <a:lumMod val="75000"/>
                </a:srgbClr>
              </a:solidFill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159475" y="2564904"/>
            <a:ext cx="7992888" cy="3528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95736" y="1628800"/>
            <a:ext cx="3384376" cy="6529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spcBef>
                <a:spcPct val="0"/>
              </a:spcBef>
              <a:defRPr/>
            </a:pPr>
            <a:endParaRPr lang="ru-RU" sz="4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357298"/>
            <a:ext cx="796267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Comic Sans MS" pitchFamily="66" charset="0"/>
              </a:rPr>
              <a:t>Чтобы </a:t>
            </a:r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сохранить наш дом и окружающую среду чистыми и красивыми, необходимо правильно распоряжаться теми вещами, которые становятся ненужными. Не обязательно выбрасывать то, что не может служить по прямому назначению. Чтобы заниматься охраной окружающей среды, нужно начать с самого малого. </a:t>
            </a:r>
          </a:p>
          <a:p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Если   изготавливать поделки из бросового материала, то можно уменьшить количество мусора в природе, тем самым помочь решить одну из экологических проблем. Проявив немного фантазии, можно дать старым вещам новую жизнь.</a:t>
            </a:r>
          </a:p>
          <a:p>
            <a:r>
              <a:rPr lang="ru-RU" sz="2000" dirty="0">
                <a:solidFill>
                  <a:srgbClr val="002060"/>
                </a:solidFill>
                <a:latin typeface="Comic Sans MS" pitchFamily="66" charset="0"/>
              </a:rPr>
              <a:t> Поделки и переделки своими руками нравятся и детям и взрослым. Что можно сделать из старых вещей? Сделать можно многое главное запастись гениальными идеями и проявить фантазию. </a:t>
            </a:r>
          </a:p>
          <a:p>
            <a:endParaRPr lang="ru-RU" sz="2000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97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&amp;Scy;&amp;kcy;&amp;acy;&amp;chcy;&amp;acy;&amp;tcy;&amp;softcy; &amp;fcy;&amp;ocy;&amp;ncy;&amp;ycy; &amp;dcy;&amp;lcy;&amp;yacy; &amp;dcy;&amp;iecy;&amp;tcy;&amp;scy;&amp;kcy;&amp;ocy;&amp;jcy; &amp;pcy;&amp;rcy;&amp;iecy;&amp;zcy;&amp;iecy;&amp;ncy;&amp;tcy;&amp;acy;&amp;tscy;&amp;icy;&amp;yacy; - &amp;ncy;&amp;ocy;&amp;vcy;&amp;acy;&amp;yacy; &amp;pcy;&amp;rcy;&amp;iecy;&amp;zcy;&amp;iecy;&amp;ncy;&amp;tcy;&amp;acy;&amp;tscy;&amp;icy;&amp;y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511660" y="692696"/>
            <a:ext cx="612068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Результат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ea typeface="+mj-ea"/>
                <a:cs typeface="+mj-cs"/>
              </a:rPr>
              <a:t>Совместной работы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2276872"/>
            <a:ext cx="73985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Создание комфорта в </a:t>
            </a: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группе</a:t>
            </a:r>
            <a:endParaRPr lang="ru-RU" sz="32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Легкое общение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Взаимопонимание воспитателя и детей</a:t>
            </a:r>
            <a:endParaRPr lang="ru-RU" sz="32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Активное участие родителей в жизни </a:t>
            </a: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группы</a:t>
            </a:r>
            <a:endParaRPr lang="ru-RU" sz="32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Мотивация педагогов к новым идеям </a:t>
            </a:r>
            <a:endParaRPr lang="ru-RU" sz="3200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692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Консультация для родителей по клубу интересов  «Чудеса для детей из ненужных вещей»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 методы работы с родителями в ДОУ</dc:title>
  <dc:creator>Dentsply</dc:creator>
  <cp:lastModifiedBy>Светлана</cp:lastModifiedBy>
  <cp:revision>67</cp:revision>
  <dcterms:created xsi:type="dcterms:W3CDTF">2015-03-23T18:39:10Z</dcterms:created>
  <dcterms:modified xsi:type="dcterms:W3CDTF">2020-04-23T12:34:03Z</dcterms:modified>
</cp:coreProperties>
</file>