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sldIdLst>
    <p:sldId id="256" r:id="rId2"/>
    <p:sldId id="261" r:id="rId3"/>
    <p:sldId id="258" r:id="rId4"/>
    <p:sldId id="259" r:id="rId5"/>
    <p:sldId id="260" r:id="rId6"/>
    <p:sldId id="262" r:id="rId7"/>
    <p:sldId id="265" r:id="rId8"/>
    <p:sldId id="263" r:id="rId9"/>
    <p:sldId id="268" r:id="rId10"/>
    <p:sldId id="266" r:id="rId11"/>
    <p:sldId id="269" r:id="rId12"/>
    <p:sldId id="264" r:id="rId13"/>
    <p:sldId id="272" r:id="rId14"/>
    <p:sldId id="273" r:id="rId15"/>
    <p:sldId id="27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6" autoAdjust="0"/>
    <p:restoredTop sz="88713" autoAdjust="0"/>
  </p:normalViewPr>
  <p:slideViewPr>
    <p:cSldViewPr>
      <p:cViewPr>
        <p:scale>
          <a:sx n="75" d="100"/>
          <a:sy n="75" d="100"/>
        </p:scale>
        <p:origin x="-1824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C840B9-7F34-4E2C-92E7-8813C5D288E4}" type="datetimeFigureOut">
              <a:rPr lang="ru-RU" smtClean="0"/>
              <a:pPr/>
              <a:t>26.05.2020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C78109-C97F-4FB2-A7D7-0E3CA798362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30151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26.05.2020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2" Type="http://schemas.openxmlformats.org/officeDocument/2006/relationships/image" Target="../media/image4.jpe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5" Type="http://schemas.openxmlformats.org/officeDocument/2006/relationships/image" Target="../media/image17.jpeg"/><Relationship Id="rId10" Type="http://schemas.openxmlformats.org/officeDocument/2006/relationships/image" Target="../media/image12.gif"/><Relationship Id="rId4" Type="http://schemas.openxmlformats.org/officeDocument/2006/relationships/image" Target="../media/image6.jpeg"/><Relationship Id="rId9" Type="http://schemas.openxmlformats.org/officeDocument/2006/relationships/image" Target="../media/image11.jpeg"/><Relationship Id="rId1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404664"/>
            <a:ext cx="7920880" cy="6048672"/>
          </a:xfrm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МКДОУ «Детский сад № 3  п. Теплое»</a:t>
            </a:r>
          </a:p>
          <a:p>
            <a:pPr algn="ctr"/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Консультация для родителей.</a:t>
            </a:r>
          </a:p>
          <a:p>
            <a:pPr algn="ctr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«Изготовление поделок из бросового материала в совместной деятельности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детьми 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старшего дошкольного возраста»</a:t>
            </a:r>
          </a:p>
          <a:p>
            <a:pPr algn="r"/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 : </a:t>
            </a:r>
          </a:p>
          <a:p>
            <a:pPr algn="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 старшей группы </a:t>
            </a:r>
          </a:p>
          <a:p>
            <a:pPr algn="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Мысик С.Н</a:t>
            </a:r>
            <a:endParaRPr lang="ru-RU" sz="20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72008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Практическое применение поделок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3068960"/>
            <a:ext cx="86409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Поделки изготовленные детьми из бросового материала, могут иметь разное назначение: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Подарки, сувениры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Украшение интерьера 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игры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Участие в выставках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Использование по назначению: поставка для карандашей, игольница, подставка под горячее и т. п.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Коррекционно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развивающие упражнения.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s://tytmaster.ru/wp-content/uploads/2018/02/Podelki-iz-brosovogo-materiala-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59545"/>
            <a:ext cx="3082169" cy="18094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avatars.mds.yandex.net/get-pdb/989257/fba0c2de-a3f2-4b0d-a25f-5671de89a031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32853"/>
            <a:ext cx="3045990" cy="1800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Совместная организация деятельности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60232" y="2348880"/>
            <a:ext cx="21602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«Медвежата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Губки,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резиночки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совместная деятельность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йцу\Desktop\РАБОТА\ФОТО\МИШКИ ИЗ ГУБКИ2020\20200305_1644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8504" y="1861086"/>
            <a:ext cx="3712412" cy="20882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йцу\Desktop\РАБОТА\ФОТО\МИШКИ ИЗ ГУБКИ2020\20200305_1642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980096"/>
            <a:ext cx="3600400" cy="27003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8505" y="4365103"/>
            <a:ext cx="3712412" cy="21627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2008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Поделки из бросового материала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14942" y="4572008"/>
            <a:ext cx="278608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Кораблики»</a:t>
            </a: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Губки, палочки для мороженого, фольга</a:t>
            </a:r>
          </a:p>
          <a:p>
            <a:pPr algn="ctr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йцу\Desktop\РАБОТА\ФОТО\клуб КОРАБЛИКИ\20200228_1558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484784"/>
            <a:ext cx="4232784" cy="22729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йцу\Desktop\РАБОТА\ФОТО\клуб КОРАБЛИКИ\20200228_154014_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36" y="1448955"/>
            <a:ext cx="4104456" cy="23087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3933057"/>
            <a:ext cx="2312352" cy="23123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077072"/>
            <a:ext cx="2696236" cy="20882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с родителями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052736"/>
            <a:ext cx="8568952" cy="58052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Консультации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Совместные проекты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Беседы</a:t>
            </a: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Круглый стол 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Родительский клуб  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Выставки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39687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39687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12976"/>
            <a:ext cx="39687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36912"/>
            <a:ext cx="39687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09990"/>
            <a:ext cx="39687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19" y="3717032"/>
            <a:ext cx="39687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Вывод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Поделки из бросового материала способствуют развитию творческих способностей.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Дети расширили знания о разнообразии бросового материала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Научились применять материал в свободной и совместной деятельности, познакомились с его свойствами и качествами при использовании поделок.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Закрепили технические навыки при работе с бросовым материалом.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95588"/>
            <a:ext cx="39687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16832"/>
            <a:ext cx="39687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941168"/>
            <a:ext cx="39687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36963"/>
            <a:ext cx="39687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88840"/>
            <a:ext cx="8229600" cy="151216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0"/>
            <a:ext cx="8568952" cy="6480720"/>
          </a:xfrm>
          <a:ln w="38100">
            <a:solidFill>
              <a:schemeClr val="bg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Содержание образовательной области ФГОС «Художественно-эстетическое развитие» предполагает развитие предпосылок ценностно-смыслового восприятия и понимания произведений искусства,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др.).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75656" y="548680"/>
            <a:ext cx="5742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980728"/>
            <a:ext cx="7920880" cy="5078313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Содержание образовательной области «Художественно-эстетическое развитие» зависит от возрастных и индивидуальных особенностей детей, определяется целями и задачами Программы, может реализовываться в различных видах деятельности ребенка и через совместную деятельность с педагогом и родителями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39552" y="476672"/>
            <a:ext cx="8136904" cy="538609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АКТУАЛЬНОСТЬ</a:t>
            </a:r>
            <a:r>
              <a:rPr lang="ru-RU" sz="2000" dirty="0" smtClean="0"/>
              <a:t> </a:t>
            </a:r>
            <a:endParaRPr lang="ru-RU" sz="2400" dirty="0" smtClean="0"/>
          </a:p>
          <a:p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    Воспитание творческого отношения к делу 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способствует развитию творческих способностей у дошкольников. </a:t>
            </a:r>
          </a:p>
          <a:p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      Ребенок создаёт полезные и эстетически значимые предметы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и изделия для украшения быта (игр, труда, подарка близким, отдыха). 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        В процессе изготовления поделок из бросового материала у дошкольников наряду с техническими навыками 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развивается умение анализировать предмет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ы окружающей действительности, 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формируются обобщённые представления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о создаваемых объектах, 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развиваются самостоятельность мышления, творчество, художественный вкус, формируются ценные качества личности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(аккуратность, целеустремлённость, настойчивость в достижении цели и т.д.).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564" y="1052737"/>
            <a:ext cx="396044" cy="38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248" y="1844824"/>
            <a:ext cx="39687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8772" y="2492896"/>
            <a:ext cx="39687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3" y="188641"/>
            <a:ext cx="8712968" cy="2185214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ЦЕЛИ: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Развитие творческих способностей у детей через создание поделок из различных бросовых материалов.</a:t>
            </a:r>
          </a:p>
          <a:p>
            <a:pPr algn="ctr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2132856"/>
            <a:ext cx="8712968" cy="4078039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lvl="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Способствовать познанию свойств материала, желанию экспериментировать с ними;</a:t>
            </a:r>
          </a:p>
          <a:p>
            <a:pPr lvl="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Развивать умение создавать художественные образы;  глазомер, ловкость движений рук, пальцев, умение владеть инструментами и материалами.</a:t>
            </a:r>
          </a:p>
          <a:p>
            <a:pPr algn="ctr"/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457225" y="74711"/>
            <a:ext cx="2295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Бросовый материал –что это?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ВЛ-МАРТ Продуктовый интернет-магазин БАЛЬЗАМ ШАУМА ФРУКТЫ И ВИТАМИНЫ 200МЛ: цены, отзывы, соста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96752"/>
            <a:ext cx="1800200" cy="1800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484" name="Picture 4" descr="Купить Какао Несквик Плюс Витамины и минералы по низкой цене в интернет-магазине &quot;Монастырёв&quot; с доставкой по Владивостоку, Наход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780928"/>
            <a:ext cx="1512168" cy="15121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486" name="Picture 6" descr="Greenfield 1530 Чай Greenfield Festive Grape 2х25: цена, отзывы, купить в ЧафейКо интернет-магазин Arbooz.co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149080"/>
            <a:ext cx="1512168" cy="15121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488" name="Picture 8" descr="Игрушки из крышек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7" y="5536520"/>
            <a:ext cx="1800200" cy="11412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490" name="Picture 10" descr="Совместные покупки в Усть-Илимске * Просмотр темы - Пиар закупок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6256" y="1196752"/>
            <a:ext cx="1944217" cy="13544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492" name="Picture 12" descr="Бесплатно детские поделки из овощей - Поделки своими руками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39952" y="1196752"/>
            <a:ext cx="1979712" cy="14077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494" name="Picture 14" descr="Женщина с героином в &quot;Киндер-сюрпризе&quot; задержана в Пермском крае РИА Новости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79712" y="1196752"/>
            <a:ext cx="1847445" cy="12961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496" name="Picture 16" descr="внимание - 14 Ноября 2013 - Галина Юрьевна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691680" y="2636912"/>
            <a:ext cx="1834537" cy="12241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498" name="Picture 18" descr="Бумажные салфетки стандарт от Караван - Пласт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948264" y="2708920"/>
            <a:ext cx="1944216" cy="1248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04" name="Picture 24" descr="Пуговицы в дар (Казань). Дару дар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995936" y="2708920"/>
            <a:ext cx="2592288" cy="19545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06" name="Picture 26" descr="Продам - Тара и упаковка - Химическая промышленность и продукция - Международная доска объявлений - Поисковый портал КОМПАСС Укр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691680" y="3789040"/>
            <a:ext cx="2088232" cy="16720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08" name="Picture 28" descr="Dazzling Media Solutions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92280" y="3861048"/>
            <a:ext cx="1632181" cy="12241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10" name="Picture 30" descr="Трубочки 21см алкогольные разноцветные: купить трубочки для напитков, цены на трубочки для напитков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339752" y="5237820"/>
            <a:ext cx="2016224" cy="15121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12" name="Picture 32" descr="Панно из втулок от туалетной бумаги - просмотр работы. Клуб …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499992" y="5013176"/>
            <a:ext cx="2016224" cy="15135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14" name="Picture 34" descr="Dvd диски оптом двд - Рефераты от портала &quot;Знание&quot;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876256" y="5157192"/>
            <a:ext cx="2001639" cy="15012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Почему бросовый материал?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44008" y="1124744"/>
            <a:ext cx="432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Лучшей игрушкой для ребенка будет та, которую он создал своими руками. </a:t>
            </a:r>
          </a:p>
          <a:p>
            <a:r>
              <a:rPr lang="ru-RU" dirty="0" smtClean="0"/>
              <a:t>Джон Локк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67545" y="3068960"/>
            <a:ext cx="835292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Практическая работа с разнообразными материалами способствует развитию навыков ручного труда, конструирования, знакомит детей с приемами работы  различными инструментами, учит осторожному обращению с ними.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Работая с разными материалами, дети знакомятся с их свойствами, разнообразной структурой, приобретают трудовые навыки и умения,  учатся мыслить.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Еще В.А. Сухомлинский писал: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« Чем больше мастерства в детской  руке, тем умнее ребенок»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529" y="1124744"/>
            <a:ext cx="1798637" cy="11398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09627" y="1112168"/>
            <a:ext cx="1944687" cy="13589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Поделки из бросового материала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gidrukodeliya.ru/sites/default/files/2podelki_iz_vtorsyrya_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2736"/>
            <a:ext cx="3264362" cy="2448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m0-tub-ru.yandex.net/i?id=af5c67300728d1ab006e83cbf626ca24-srl&amp;n=1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261"/>
          <a:stretch/>
        </p:blipFill>
        <p:spPr bwMode="auto">
          <a:xfrm>
            <a:off x="4932040" y="1052735"/>
            <a:ext cx="3410418" cy="24476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789040"/>
            <a:ext cx="3452833" cy="25876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06308"/>
            <a:ext cx="2175917" cy="16895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https://avatars.mds.yandex.net/get-pdb/2333633/4b62249b-39b8-4990-840d-f549fad97f60/s1200?webp=fals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8665" y="4206035"/>
            <a:ext cx="2266741" cy="15898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Требования к бросовому материалу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Так как материал для работы относится к категории бросового, при его подборе предъявляются определенные требования.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 должен быть: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Безопасным для детей(не токсичным, не вызывать аллергию);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Тщательно промытым и высушенным;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Доступным в обработке-вырезаться, склеиваться и т. д. </a:t>
            </a:r>
          </a:p>
          <a:p>
            <a:pPr>
              <a:buNone/>
            </a:pPr>
            <a:endParaRPr lang="ru-RU" dirty="0" smtClean="0"/>
          </a:p>
          <a:p>
            <a:pPr>
              <a:buFont typeface="Wingdings" pitchFamily="2" charset="2"/>
              <a:buChar char="§"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3" y="4653136"/>
            <a:ext cx="39687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44913"/>
            <a:ext cx="39687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5157192"/>
            <a:ext cx="396875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734</TotalTime>
  <Words>538</Words>
  <Application>Microsoft Office PowerPoint</Application>
  <PresentationFormat>Экран (4:3)</PresentationFormat>
  <Paragraphs>73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Слайд 1</vt:lpstr>
      <vt:lpstr>Слайд 2</vt:lpstr>
      <vt:lpstr>Слайд 3</vt:lpstr>
      <vt:lpstr>Слайд 4</vt:lpstr>
      <vt:lpstr>Слайд 5</vt:lpstr>
      <vt:lpstr>Бросовый материал –что это?</vt:lpstr>
      <vt:lpstr>Почему бросовый материал?</vt:lpstr>
      <vt:lpstr>Поделки из бросового материала</vt:lpstr>
      <vt:lpstr>Требования к бросовому материалу</vt:lpstr>
      <vt:lpstr>Практическое применение поделок</vt:lpstr>
      <vt:lpstr>Совместная организация деятельности</vt:lpstr>
      <vt:lpstr>Поделки из бросового материала</vt:lpstr>
      <vt:lpstr>Работа с родителями</vt:lpstr>
      <vt:lpstr>Вывод</vt:lpstr>
      <vt:lpstr>Спасибо за внимание.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Sveta</dc:creator>
  <cp:lastModifiedBy>Буева</cp:lastModifiedBy>
  <cp:revision>86</cp:revision>
  <dcterms:created xsi:type="dcterms:W3CDTF">2015-02-02T19:29:58Z</dcterms:created>
  <dcterms:modified xsi:type="dcterms:W3CDTF">2020-05-26T13:10:47Z</dcterms:modified>
</cp:coreProperties>
</file>