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2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3" r:id="rId14"/>
    <p:sldId id="274" r:id="rId15"/>
    <p:sldId id="278" r:id="rId16"/>
    <p:sldId id="275" r:id="rId17"/>
    <p:sldId id="276" r:id="rId18"/>
    <p:sldId id="277" r:id="rId19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CC0099"/>
    <a:srgbClr val="009900"/>
    <a:srgbClr val="FF00FF"/>
    <a:srgbClr val="0000FF"/>
    <a:srgbClr val="990033"/>
    <a:srgbClr val="CC00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53" autoAdjust="0"/>
  </p:normalViewPr>
  <p:slideViewPr>
    <p:cSldViewPr>
      <p:cViewPr>
        <p:scale>
          <a:sx n="72" d="100"/>
          <a:sy n="72" d="100"/>
        </p:scale>
        <p:origin x="-850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CAECD-4E9D-4D94-9029-76B9FEBB887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BD613-E2D2-4008-BDEE-B1689DD3254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486E9-7625-4D36-88F6-32BBF71EE7B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FF841-8232-44F3-B79F-A0F807AC65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BD3D40-3806-4CAC-9F1B-0E9797FA4B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dirty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0AB56-7CEF-42FD-ABE1-DF2C45AE651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631F63-FE82-4225-BD94-5D12207C614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52F2F9-792E-47B4-ACE9-1D16C5DFECA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ECD53-440B-474A-BF2B-ABDAC06FCA4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FEE22-ADE3-44E3-B80E-1695291F318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3EB56-F7D9-4F37-BB0C-5E93BDE82C2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589E9-570E-4DAA-8D9E-8B24CB5F504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085C0-1D9B-4918-B326-C3C31A5942B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AA17D-774B-4C79-A556-6EACB90D2A2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4EA3F-1415-43F9-B9F5-CA498432F5E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99457-CC60-4A83-8F49-AB7859D617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00847FD-0516-4F76-A399-B383211ABDA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D:\v_mire_zivotnih%5b1%5d.mp3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ьга\Desktop\999864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1938519"/>
            <a:ext cx="7488832" cy="3866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Box 1"/>
          <p:cNvSpPr txBox="1">
            <a:spLocks noChangeArrowheads="1"/>
          </p:cNvSpPr>
          <p:nvPr/>
        </p:nvSpPr>
        <p:spPr bwMode="auto">
          <a:xfrm>
            <a:off x="12700" y="49213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dirty="0" smtClean="0"/>
              <a:t>МКДОУ «Детский сад № 3 п. Теплое</a:t>
            </a:r>
            <a:endParaRPr lang="ru-RU" sz="1600" dirty="0"/>
          </a:p>
        </p:txBody>
      </p:sp>
      <p:sp>
        <p:nvSpPr>
          <p:cNvPr id="2053" name="TextBox 2"/>
          <p:cNvSpPr txBox="1">
            <a:spLocks noChangeArrowheads="1"/>
          </p:cNvSpPr>
          <p:nvPr/>
        </p:nvSpPr>
        <p:spPr bwMode="auto">
          <a:xfrm>
            <a:off x="2051721" y="738189"/>
            <a:ext cx="58326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/>
              <a:t>Клуб по интересам.</a:t>
            </a:r>
          </a:p>
          <a:p>
            <a:r>
              <a:rPr lang="ru-RU" sz="2400" b="1" dirty="0" smtClean="0"/>
              <a:t>Консультация</a:t>
            </a:r>
          </a:p>
          <a:p>
            <a:r>
              <a:rPr lang="ru-RU" sz="2400" b="1" dirty="0" smtClean="0"/>
              <a:t>на </a:t>
            </a:r>
            <a:r>
              <a:rPr lang="ru-RU" sz="2400" b="1" dirty="0"/>
              <a:t>тему: </a:t>
            </a:r>
            <a:r>
              <a:rPr lang="ru-RU" sz="2400" b="1" dirty="0" smtClean="0"/>
              <a:t>Путешествие в ЗООПАРК.</a:t>
            </a:r>
            <a:endParaRPr lang="ru-RU" sz="2400" b="1" dirty="0"/>
          </a:p>
        </p:txBody>
      </p:sp>
      <p:sp>
        <p:nvSpPr>
          <p:cNvPr id="2054" name="TextBox 3"/>
          <p:cNvSpPr txBox="1">
            <a:spLocks noChangeArrowheads="1"/>
          </p:cNvSpPr>
          <p:nvPr/>
        </p:nvSpPr>
        <p:spPr bwMode="auto">
          <a:xfrm>
            <a:off x="1547664" y="6224590"/>
            <a:ext cx="648072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dirty="0" smtClean="0"/>
              <a:t>Подготовила: в</a:t>
            </a:r>
            <a:r>
              <a:rPr lang="ru-RU" sz="1600" dirty="0" smtClean="0"/>
              <a:t>оспитатель старшей группы  Мысик С.Н</a:t>
            </a:r>
            <a:endParaRPr lang="ru-RU" sz="1600" dirty="0"/>
          </a:p>
        </p:txBody>
      </p:sp>
    </p:spTree>
  </p:cSld>
  <p:clrMapOvr>
    <a:masterClrMapping/>
  </p:clrMapOvr>
  <p:transition advTm="7056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z="2800" dirty="0" smtClean="0"/>
              <a:t>.</a:t>
            </a:r>
          </a:p>
        </p:txBody>
      </p:sp>
      <p:pic>
        <p:nvPicPr>
          <p:cNvPr id="41989" name="Picture 5" descr="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580063" y="188913"/>
            <a:ext cx="2808287" cy="1655762"/>
          </a:xfrm>
          <a:noFill/>
        </p:spPr>
      </p:pic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323850" y="333375"/>
            <a:ext cx="45624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Побывал я на пиру </a:t>
            </a:r>
          </a:p>
          <a:p>
            <a:r>
              <a:rPr lang="ru-RU" sz="3200" dirty="0">
                <a:solidFill>
                  <a:srgbClr val="FF0000"/>
                </a:solidFill>
              </a:rPr>
              <a:t>У хвостатых кенгуру.</a:t>
            </a:r>
          </a:p>
        </p:txBody>
      </p:sp>
      <p:pic>
        <p:nvPicPr>
          <p:cNvPr id="41996" name="Picture 12" descr="кенгуру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250825" y="1773238"/>
            <a:ext cx="3889375" cy="4824412"/>
          </a:xfrm>
          <a:noFill/>
        </p:spPr>
      </p:pic>
      <p:sp>
        <p:nvSpPr>
          <p:cNvPr id="41997" name="Text Box 13"/>
          <p:cNvSpPr txBox="1">
            <a:spLocks noChangeArrowheads="1"/>
          </p:cNvSpPr>
          <p:nvPr/>
        </p:nvSpPr>
        <p:spPr bwMode="auto">
          <a:xfrm>
            <a:off x="4284663" y="1989138"/>
            <a:ext cx="4859337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Самый лучший прыгун !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Прыжок кенгуру достигает в длину 12 метров, а в высоту  3-х метров 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Живут кенгуру только в Австралии 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Питаются они корнями и клубнями растений 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У самки кенгуру на животе есть глубокая складка кожи – сумка, в которой сидит детеныш 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Кенгуренок рождается очень маленьким - всего 3 см . Прячется он в сумке мамы до восьми месяцев .</a:t>
            </a:r>
          </a:p>
        </p:txBody>
      </p:sp>
    </p:spTree>
  </p:cSld>
  <p:clrMapOvr>
    <a:masterClrMapping/>
  </p:clrMapOvr>
  <p:transition advTm="188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419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419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41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z="2800" dirty="0" smtClean="0"/>
              <a:t>.</a:t>
            </a:r>
          </a:p>
        </p:txBody>
      </p:sp>
      <p:pic>
        <p:nvPicPr>
          <p:cNvPr id="45061" name="Picture 5" descr="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940425" y="0"/>
            <a:ext cx="2735263" cy="1844675"/>
          </a:xfrm>
          <a:noFill/>
        </p:spPr>
      </p:pic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179388" y="188913"/>
            <a:ext cx="55784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Был на праздничном обеде</a:t>
            </a:r>
          </a:p>
          <a:p>
            <a:r>
              <a:rPr lang="ru-RU" sz="3200" dirty="0">
                <a:solidFill>
                  <a:srgbClr val="FF0000"/>
                </a:solidFill>
              </a:rPr>
              <a:t>У мохнатого медведя.</a:t>
            </a:r>
          </a:p>
        </p:txBody>
      </p:sp>
      <p:pic>
        <p:nvPicPr>
          <p:cNvPr id="45064" name="Picture 8" descr="Медведь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179388" y="1916113"/>
            <a:ext cx="4248150" cy="4681537"/>
          </a:xfrm>
          <a:noFill/>
        </p:spPr>
      </p:pic>
      <p:sp>
        <p:nvSpPr>
          <p:cNvPr id="45067" name="Text Box 11"/>
          <p:cNvSpPr txBox="1">
            <a:spLocks noChangeArrowheads="1"/>
          </p:cNvSpPr>
          <p:nvPr/>
        </p:nvSpPr>
        <p:spPr bwMode="auto">
          <a:xfrm>
            <a:off x="4356100" y="1989138"/>
            <a:ext cx="47879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Бурый медведь 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Он обитает по всей Европе, в Азии и Северной Америке 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Он достигает в высоту от 1,5 до 3 метров и весит от  150 кг до 700 кг 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Медведь-хищник, но любит полакомиться и злаками, корнями, ягодами, орехами и конечно медом.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В январе-феврале у медведицы рождается от 1-ого до 4-х медвежат. Медвежата остаются с матерью до года .</a:t>
            </a:r>
          </a:p>
          <a:p>
            <a:pPr>
              <a:spcBef>
                <a:spcPct val="50000"/>
              </a:spcBef>
            </a:pPr>
            <a:endParaRPr lang="ru-RU" sz="2000" b="1"/>
          </a:p>
        </p:txBody>
      </p:sp>
      <p:sp>
        <p:nvSpPr>
          <p:cNvPr id="13319" name="Text Box 12"/>
          <p:cNvSpPr txBox="1">
            <a:spLocks noChangeArrowheads="1"/>
          </p:cNvSpPr>
          <p:nvPr/>
        </p:nvSpPr>
        <p:spPr bwMode="auto">
          <a:xfrm>
            <a:off x="4427538" y="2276475"/>
            <a:ext cx="45005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ransition advTm="209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45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188913"/>
            <a:ext cx="554513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А зубастый крокодил </a:t>
            </a:r>
          </a:p>
          <a:p>
            <a:r>
              <a:rPr lang="ru-RU" sz="3200" dirty="0">
                <a:solidFill>
                  <a:srgbClr val="FF0000"/>
                </a:solidFill>
              </a:rPr>
              <a:t>Чуть меня не проглотил.</a:t>
            </a:r>
          </a:p>
        </p:txBody>
      </p:sp>
      <p:pic>
        <p:nvPicPr>
          <p:cNvPr id="48135" name="Picture 7" descr="j017869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250825" y="1341438"/>
            <a:ext cx="4752975" cy="5327650"/>
          </a:xfrm>
          <a:noFill/>
        </p:spPr>
      </p:pic>
      <p:sp>
        <p:nvSpPr>
          <p:cNvPr id="14340" name="Text Box 11"/>
          <p:cNvSpPr txBox="1">
            <a:spLocks noChangeArrowheads="1"/>
          </p:cNvSpPr>
          <p:nvPr/>
        </p:nvSpPr>
        <p:spPr bwMode="auto">
          <a:xfrm>
            <a:off x="5292725" y="2205038"/>
            <a:ext cx="3851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8140" name="Text Box 12"/>
          <p:cNvSpPr txBox="1">
            <a:spLocks noChangeArrowheads="1"/>
          </p:cNvSpPr>
          <p:nvPr/>
        </p:nvSpPr>
        <p:spPr bwMode="auto">
          <a:xfrm>
            <a:off x="5254625" y="1557338"/>
            <a:ext cx="3889375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Крокодилы –одни из самых древних жителей планеты</a:t>
            </a:r>
            <a:r>
              <a:rPr lang="ru-RU" sz="2400"/>
              <a:t>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Живут они только в жарких странах - в теплых реках, озерах и болотах 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 Крокодилы откладывают яйца на берегу. Длина маленького крокодильчика всего 20-30 см, а взрослого-8 метров.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Питаются они рыбой, а также охотятся на других животных</a:t>
            </a:r>
            <a:r>
              <a:rPr lang="ru-RU" sz="2000"/>
              <a:t> .</a:t>
            </a:r>
          </a:p>
        </p:txBody>
      </p:sp>
      <p:pic>
        <p:nvPicPr>
          <p:cNvPr id="48133" name="Picture 5" descr="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6227763" y="0"/>
            <a:ext cx="2592387" cy="1557338"/>
          </a:xfrm>
          <a:noFill/>
        </p:spPr>
      </p:pic>
    </p:spTree>
  </p:cSld>
  <p:clrMapOvr>
    <a:masterClrMapping/>
  </p:clrMapOvr>
  <p:transition advTm="194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4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2051720" y="188913"/>
            <a:ext cx="53285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ru-RU" sz="3200" dirty="0" smtClean="0">
                <a:solidFill>
                  <a:srgbClr val="FF0000"/>
                </a:solidFill>
              </a:rPr>
              <a:t>Создадим свой ЗООПАРК.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4340" name="Text Box 11"/>
          <p:cNvSpPr txBox="1">
            <a:spLocks noChangeArrowheads="1"/>
          </p:cNvSpPr>
          <p:nvPr/>
        </p:nvSpPr>
        <p:spPr bwMode="auto">
          <a:xfrm>
            <a:off x="5292725" y="2205038"/>
            <a:ext cx="3851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57300"/>
            <a:ext cx="8064896" cy="5032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6945156"/>
      </p:ext>
    </p:extLst>
  </p:cSld>
  <p:clrMapOvr>
    <a:masterClrMapping/>
  </p:clrMapOvr>
  <p:transition advTm="194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251520" y="188913"/>
            <a:ext cx="8496944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Материал: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Лотки, нитки, фигуры животных, цветные карандаши, шило, иголка и </a:t>
            </a:r>
            <a:r>
              <a:rPr lang="ru-RU" sz="4000" dirty="0" smtClean="0">
                <a:solidFill>
                  <a:srgbClr val="FF0000"/>
                </a:solidFill>
              </a:rPr>
              <a:t>хорошее настроение</a:t>
            </a:r>
            <a:r>
              <a:rPr lang="ru-RU" sz="2000" dirty="0" smtClean="0">
                <a:solidFill>
                  <a:srgbClr val="FF0000"/>
                </a:solidFill>
              </a:rPr>
              <a:t>. 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4340" name="Text Box 11"/>
          <p:cNvSpPr txBox="1">
            <a:spLocks noChangeArrowheads="1"/>
          </p:cNvSpPr>
          <p:nvPr/>
        </p:nvSpPr>
        <p:spPr bwMode="auto">
          <a:xfrm>
            <a:off x="5292725" y="2205038"/>
            <a:ext cx="3851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dirty="0"/>
          </a:p>
        </p:txBody>
      </p:sp>
      <p:pic>
        <p:nvPicPr>
          <p:cNvPr id="4098" name="Picture 2" descr="C:\Users\йцу\Desktop\ПРЕЗЕНАЦИЯ\ПРИМЕРЫ\А.В\фото зоопарк\1b7f020db76756d654a58e87576c0e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58" y="1867497"/>
            <a:ext cx="1472952" cy="147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йцу\Desktop\ПРЕЗЕНАЦИЯ\ПРИМЕРЫ\А.В\фото зоопарк\fda8c477ab16bde3aabaf3266e468e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96766"/>
            <a:ext cx="1570509" cy="1410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йцу\Desktop\ПРЕЗЕНАЦИЯ\ПРИМЕРЫ\А.В\фото зоопарк\438c2f7a897e664d8da92f0d75afb5f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914854"/>
            <a:ext cx="2061084" cy="137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йцу\Desktop\ПРЕЗЕНАЦИЯ\ПРИМЕРЫ\А.В\фото зоопарк\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181" y="1756663"/>
            <a:ext cx="1924283" cy="161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im0-tub-ru.yandex.net/i?id=543f505ed7b788964fe1820c32eb98b3-l&amp;n=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370036"/>
            <a:ext cx="4688363" cy="3123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im0-tub-ru.yandex.net/i?id=f4316e9fc9dce92589ff9b96e0aa7afb-l&amp;n=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2876"/>
            <a:ext cx="1766239" cy="149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362" y="4109175"/>
            <a:ext cx="1647826" cy="1612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6220951"/>
      </p:ext>
    </p:extLst>
  </p:cSld>
  <p:clrMapOvr>
    <a:masterClrMapping/>
  </p:clrMapOvr>
  <p:transition advTm="194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11"/>
          <p:cNvSpPr txBox="1">
            <a:spLocks noChangeArrowheads="1"/>
          </p:cNvSpPr>
          <p:nvPr/>
        </p:nvSpPr>
        <p:spPr bwMode="auto">
          <a:xfrm>
            <a:off x="5292725" y="2205038"/>
            <a:ext cx="3851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7435552" cy="55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1508154"/>
      </p:ext>
    </p:extLst>
  </p:cSld>
  <p:clrMapOvr>
    <a:masterClrMapping/>
  </p:clrMapOvr>
  <p:transition advTm="19424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2051720" y="188913"/>
            <a:ext cx="53285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ru-RU" sz="3200" dirty="0" smtClean="0">
                <a:solidFill>
                  <a:srgbClr val="FF0000"/>
                </a:solidFill>
              </a:rPr>
              <a:t>Создадим свой ЗООПАРК</a:t>
            </a:r>
            <a:r>
              <a:rPr lang="ru-RU" sz="3200" dirty="0" smtClean="0">
                <a:solidFill>
                  <a:srgbClr val="FF0066"/>
                </a:solidFill>
              </a:rPr>
              <a:t>.</a:t>
            </a:r>
            <a:endParaRPr lang="ru-RU" sz="3200" dirty="0">
              <a:solidFill>
                <a:srgbClr val="FF0066"/>
              </a:solidFill>
            </a:endParaRPr>
          </a:p>
        </p:txBody>
      </p:sp>
      <p:sp>
        <p:nvSpPr>
          <p:cNvPr id="14340" name="Text Box 11"/>
          <p:cNvSpPr txBox="1">
            <a:spLocks noChangeArrowheads="1"/>
          </p:cNvSpPr>
          <p:nvPr/>
        </p:nvSpPr>
        <p:spPr bwMode="auto">
          <a:xfrm>
            <a:off x="5292725" y="2205038"/>
            <a:ext cx="3851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dirty="0"/>
          </a:p>
        </p:txBody>
      </p:sp>
      <p:pic>
        <p:nvPicPr>
          <p:cNvPr id="6145" name="Picture 1" descr="C:\Users\йцу\Desktop\ПРЕЗЕНАЦИЯ\ПРИМЕРЫ\А.В\фото зоопарк\72eb92525af9148aa1979afb0d13919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0466" r="-2830"/>
          <a:stretch/>
        </p:blipFill>
        <p:spPr bwMode="auto">
          <a:xfrm>
            <a:off x="106476" y="1052736"/>
            <a:ext cx="4609540" cy="5351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йцу\Desktop\ПРЕЗЕНАЦИЯ\ПРИМЕРЫ\А.В\фото зоопарк\05626701d421fddd870d44782d68841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8" t="15814" r="8375"/>
          <a:stretch/>
        </p:blipFill>
        <p:spPr bwMode="auto">
          <a:xfrm>
            <a:off x="4932040" y="2124644"/>
            <a:ext cx="3997841" cy="320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16742"/>
      </p:ext>
    </p:extLst>
  </p:cSld>
  <p:clrMapOvr>
    <a:masterClrMapping/>
  </p:clrMapOvr>
  <p:transition advTm="194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2051720" y="188913"/>
            <a:ext cx="53285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ru-RU" sz="3200" dirty="0" smtClean="0">
                <a:solidFill>
                  <a:srgbClr val="FF0000"/>
                </a:solidFill>
              </a:rPr>
              <a:t>Создадим свой ЗООПАРК.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4340" name="Text Box 11"/>
          <p:cNvSpPr txBox="1">
            <a:spLocks noChangeArrowheads="1"/>
          </p:cNvSpPr>
          <p:nvPr/>
        </p:nvSpPr>
        <p:spPr bwMode="auto">
          <a:xfrm>
            <a:off x="5292725" y="2205038"/>
            <a:ext cx="3851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dirty="0"/>
          </a:p>
        </p:txBody>
      </p:sp>
      <p:pic>
        <p:nvPicPr>
          <p:cNvPr id="5121" name="Picture 1" descr="C:\Users\йцу\Desktop\ПРЕЗЕНАЦИЯ\ПРИМЕРЫ\А.В\фото зоопарк\724958a88c98c91aa4b4c4aca2a57de7--zoo-animal-crafts-zoo-animal-activities-for-kindergart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841" y="1231900"/>
            <a:ext cx="6871559" cy="4717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91215"/>
      </p:ext>
    </p:extLst>
  </p:cSld>
  <p:clrMapOvr>
    <a:masterClrMapping/>
  </p:clrMapOvr>
  <p:transition advTm="194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11"/>
          <p:cNvSpPr txBox="1">
            <a:spLocks noChangeArrowheads="1"/>
          </p:cNvSpPr>
          <p:nvPr/>
        </p:nvSpPr>
        <p:spPr bwMode="auto">
          <a:xfrm>
            <a:off x="5292725" y="2205038"/>
            <a:ext cx="3851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dirty="0"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251520" y="2205038"/>
            <a:ext cx="8640960" cy="199434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Спасибо за внимание!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Удачных поделок!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782504"/>
      </p:ext>
    </p:extLst>
  </p:cSld>
  <p:clrMapOvr>
    <a:masterClrMapping/>
  </p:clrMapOvr>
  <p:transition advTm="19424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6" name="v_mire_zivotnih[1]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235825" y="6207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2" descr="C:\Users\Ольга\Desktop\0081.jpe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8313" y="404813"/>
            <a:ext cx="3659187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3" descr="C:\Users\Ольга\Desktop\7928693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11188" y="3716338"/>
            <a:ext cx="3683000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4" descr="C:\Users\Ольга\Desktop\1813-300x22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076825" y="396875"/>
            <a:ext cx="3276600" cy="244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5" descr="C:\Users\Ольга\Desktop\лиса-в-клетке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076825" y="3798888"/>
            <a:ext cx="3276600" cy="253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70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2">
                <p:cTn id="7" repeatCount="2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2997200"/>
            <a:ext cx="4038600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2800" dirty="0" smtClean="0"/>
              <a:t>Сегодня мы совершим </a:t>
            </a:r>
          </a:p>
          <a:p>
            <a:pPr algn="ctr" eaLnBrk="1" hangingPunct="1">
              <a:buFontTx/>
              <a:buNone/>
            </a:pPr>
            <a:r>
              <a:rPr lang="ru-RU" sz="2800" dirty="0" smtClean="0"/>
              <a:t>увлекательное </a:t>
            </a:r>
          </a:p>
          <a:p>
            <a:pPr algn="ctr" eaLnBrk="1" hangingPunct="1">
              <a:buFontTx/>
              <a:buNone/>
            </a:pPr>
            <a:r>
              <a:rPr lang="ru-RU" sz="2800" dirty="0" smtClean="0"/>
              <a:t>путешествие по </a:t>
            </a:r>
          </a:p>
          <a:p>
            <a:pPr algn="ctr" eaLnBrk="1" hangingPunct="1">
              <a:buFontTx/>
              <a:buNone/>
            </a:pPr>
            <a:r>
              <a:rPr lang="ru-RU" sz="2800" dirty="0" smtClean="0"/>
              <a:t>зоопарку.</a:t>
            </a:r>
          </a:p>
          <a:p>
            <a:pPr eaLnBrk="1" hangingPunct="1">
              <a:buFontTx/>
              <a:buNone/>
            </a:pPr>
            <a:endParaRPr lang="ru-RU" sz="2800" dirty="0" smtClean="0"/>
          </a:p>
          <a:p>
            <a:pPr eaLnBrk="1" hangingPunct="1">
              <a:buFontTx/>
              <a:buNone/>
            </a:pPr>
            <a:r>
              <a:rPr lang="ru-RU" sz="2800" dirty="0" smtClean="0"/>
              <a:t>И поможет нам в этом </a:t>
            </a:r>
          </a:p>
          <a:p>
            <a:pPr eaLnBrk="1" hangingPunct="1">
              <a:buFontTx/>
              <a:buNone/>
            </a:pPr>
            <a:endParaRPr lang="ru-RU" sz="2800" dirty="0" smtClean="0"/>
          </a:p>
        </p:txBody>
      </p:sp>
      <p:pic>
        <p:nvPicPr>
          <p:cNvPr id="15369" name="Picture 9" descr="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2555875" y="260350"/>
            <a:ext cx="4103688" cy="2592388"/>
          </a:xfr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16213"/>
            <a:ext cx="3986658" cy="1144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839860"/>
            <a:ext cx="1751335" cy="1913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Tm="74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z="2800" dirty="0" smtClean="0"/>
              <a:t>.</a:t>
            </a:r>
          </a:p>
        </p:txBody>
      </p:sp>
      <p:pic>
        <p:nvPicPr>
          <p:cNvPr id="22534" name="Picture 6" descr="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580063" y="549275"/>
            <a:ext cx="2736850" cy="1655763"/>
          </a:xfrm>
          <a:noFill/>
        </p:spPr>
      </p:pic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468313" y="476250"/>
            <a:ext cx="45624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Пообедал я сперва 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За </a:t>
            </a:r>
            <a:r>
              <a:rPr lang="ru-RU" sz="3200" dirty="0" smtClean="0">
                <a:solidFill>
                  <a:srgbClr val="FF0000"/>
                </a:solidFill>
              </a:rPr>
              <a:t>решёткой </a:t>
            </a:r>
            <a:r>
              <a:rPr lang="ru-RU" sz="3200" dirty="0">
                <a:solidFill>
                  <a:srgbClr val="FF0000"/>
                </a:solidFill>
              </a:rPr>
              <a:t>у льва.</a:t>
            </a:r>
          </a:p>
        </p:txBody>
      </p:sp>
      <p:pic>
        <p:nvPicPr>
          <p:cNvPr id="22537" name="Picture 9" descr="лев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68313" y="1844675"/>
            <a:ext cx="4824412" cy="4608513"/>
          </a:xfrm>
          <a:noFill/>
        </p:spPr>
      </p:pic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5364163" y="2492375"/>
            <a:ext cx="3455987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/>
              <a:t>Лев-царь зверей !</a:t>
            </a:r>
          </a:p>
          <a:p>
            <a:pPr>
              <a:spcBef>
                <a:spcPct val="50000"/>
              </a:spcBef>
            </a:pPr>
            <a:r>
              <a:rPr lang="ru-RU" sz="2000" b="1" dirty="0"/>
              <a:t>Так его называют за его величественный вид.</a:t>
            </a:r>
          </a:p>
          <a:p>
            <a:pPr>
              <a:spcBef>
                <a:spcPct val="50000"/>
              </a:spcBef>
            </a:pPr>
            <a:r>
              <a:rPr lang="ru-RU" sz="2000" b="1" dirty="0"/>
              <a:t>Лев бывает длиной около 3-х метров и весит 180-230 кг.</a:t>
            </a:r>
          </a:p>
          <a:p>
            <a:pPr>
              <a:spcBef>
                <a:spcPct val="50000"/>
              </a:spcBef>
            </a:pPr>
            <a:r>
              <a:rPr lang="ru-RU" sz="2000" b="1" dirty="0"/>
              <a:t>Лев –хищник. Он питается мясом других животных. </a:t>
            </a:r>
          </a:p>
          <a:p>
            <a:pPr>
              <a:spcBef>
                <a:spcPct val="50000"/>
              </a:spcBef>
            </a:pPr>
            <a:r>
              <a:rPr lang="ru-RU" sz="2000" b="1" dirty="0"/>
              <a:t>Сейчас львы обитают в Африке и Индии</a:t>
            </a:r>
            <a:r>
              <a:rPr lang="ru-RU" sz="2000" dirty="0"/>
              <a:t> .</a:t>
            </a:r>
          </a:p>
        </p:txBody>
      </p:sp>
    </p:spTree>
  </p:cSld>
  <p:clrMapOvr>
    <a:masterClrMapping/>
  </p:clrMapOvr>
  <p:transition advTm="95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/>
      <p:bldP spid="225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539750" y="333375"/>
            <a:ext cx="46355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dirty="0">
                <a:solidFill>
                  <a:srgbClr val="FF0000"/>
                </a:solidFill>
              </a:rPr>
              <a:t>Подкрепился у лисицы.</a:t>
            </a:r>
          </a:p>
        </p:txBody>
      </p:sp>
      <p:sp>
        <p:nvSpPr>
          <p:cNvPr id="7171" name="Text Box 15"/>
          <p:cNvSpPr txBox="1">
            <a:spLocks noChangeArrowheads="1"/>
          </p:cNvSpPr>
          <p:nvPr/>
        </p:nvSpPr>
        <p:spPr bwMode="auto">
          <a:xfrm>
            <a:off x="4932363" y="3357563"/>
            <a:ext cx="42116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6641" name="Text Box 17"/>
          <p:cNvSpPr txBox="1">
            <a:spLocks noChangeArrowheads="1"/>
          </p:cNvSpPr>
          <p:nvPr/>
        </p:nvSpPr>
        <p:spPr bwMode="auto">
          <a:xfrm>
            <a:off x="4356100" y="2492375"/>
            <a:ext cx="4608513" cy="402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Лиса очень красивое и изящное животное 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Рыжая лиса обитает по всей Азии, Европе и Северной Америке 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Весит она всего 4-5 кг .Питается она мышами, полевками, кроликами ; ест также кузнечиков, землянику , чернику , виноград 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Селится она в покинутых норах сурков и барсуков . Весной у нее появляется от 4 до 8 лисят . </a:t>
            </a:r>
          </a:p>
        </p:txBody>
      </p:sp>
      <p:pic>
        <p:nvPicPr>
          <p:cNvPr id="26637" name="Picture 13" descr="Лиса  летом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95288" y="1268413"/>
            <a:ext cx="3960812" cy="5041900"/>
          </a:xfrm>
          <a:noFill/>
        </p:spPr>
      </p:pic>
      <p:pic>
        <p:nvPicPr>
          <p:cNvPr id="26628" name="Picture 4" descr="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5940425" y="188913"/>
            <a:ext cx="2592388" cy="1800225"/>
          </a:xfrm>
          <a:noFill/>
        </p:spPr>
      </p:pic>
    </p:spTree>
  </p:cSld>
  <p:clrMapOvr>
    <a:masterClrMapping/>
  </p:clrMapOvr>
  <p:transition advTm="143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6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z="2800" dirty="0" smtClean="0"/>
              <a:t>.</a:t>
            </a:r>
          </a:p>
        </p:txBody>
      </p:sp>
      <p:pic>
        <p:nvPicPr>
          <p:cNvPr id="29702" name="Picture 6" descr="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6084888" y="188913"/>
            <a:ext cx="2736850" cy="1655762"/>
          </a:xfrm>
          <a:noFill/>
        </p:spPr>
      </p:pic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250825" y="333375"/>
            <a:ext cx="47942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У моржа попил </a:t>
            </a:r>
            <a:r>
              <a:rPr lang="ru-RU" sz="3200" dirty="0" smtClean="0">
                <a:solidFill>
                  <a:srgbClr val="FF0000"/>
                </a:solidFill>
              </a:rPr>
              <a:t>водицы.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29705" name="Picture 9" descr="Морж на берегу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250825" y="1268413"/>
            <a:ext cx="4537075" cy="5329237"/>
          </a:xfrm>
          <a:noFill/>
        </p:spPr>
      </p:pic>
      <p:sp>
        <p:nvSpPr>
          <p:cNvPr id="29708" name="Text Box 12"/>
          <p:cNvSpPr txBox="1">
            <a:spLocks noChangeArrowheads="1"/>
          </p:cNvSpPr>
          <p:nvPr/>
        </p:nvSpPr>
        <p:spPr bwMode="auto">
          <a:xfrm>
            <a:off x="5111750" y="1773238"/>
            <a:ext cx="4032250" cy="484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Моржи обитают в северных холодных морях</a:t>
            </a:r>
            <a:r>
              <a:rPr lang="ru-RU"/>
              <a:t> 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Морж очень крупное животное. Вес его достигает  до 3-х тонн, а рост- до7-ми метров 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У моржа очень мощные, иногда до одного метра, клыки 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Питается он рыбой 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Морж занесен в «Красную книгу» .</a:t>
            </a:r>
          </a:p>
        </p:txBody>
      </p:sp>
    </p:spTree>
  </p:cSld>
  <p:clrMapOvr>
    <a:masterClrMapping/>
  </p:clrMapOvr>
  <p:transition advTm="1438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296552" y="333375"/>
            <a:ext cx="435830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dirty="0">
                <a:solidFill>
                  <a:srgbClr val="FF0000"/>
                </a:solidFill>
              </a:rPr>
              <a:t>Ел морковку у </a:t>
            </a:r>
            <a:r>
              <a:rPr lang="ru-RU" sz="3200" dirty="0" smtClean="0">
                <a:solidFill>
                  <a:srgbClr val="FF0000"/>
                </a:solidFill>
              </a:rPr>
              <a:t>слона</a:t>
            </a:r>
            <a:r>
              <a:rPr lang="ru-RU" sz="3200" dirty="0" smtClean="0">
                <a:solidFill>
                  <a:srgbClr val="FF0066"/>
                </a:solidFill>
              </a:rPr>
              <a:t>.</a:t>
            </a:r>
            <a:endParaRPr lang="ru-RU" sz="3200" dirty="0">
              <a:solidFill>
                <a:srgbClr val="FF0066"/>
              </a:solidFill>
            </a:endParaRPr>
          </a:p>
        </p:txBody>
      </p:sp>
      <p:pic>
        <p:nvPicPr>
          <p:cNvPr id="32776" name="Picture 8" descr="Слоны идут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234950" y="2268538"/>
            <a:ext cx="4392613" cy="3743325"/>
          </a:xfrm>
          <a:noFill/>
        </p:spPr>
      </p:pic>
      <p:sp>
        <p:nvSpPr>
          <p:cNvPr id="9220" name="Text Box 11"/>
          <p:cNvSpPr txBox="1">
            <a:spLocks noChangeArrowheads="1"/>
          </p:cNvSpPr>
          <p:nvPr/>
        </p:nvSpPr>
        <p:spPr bwMode="auto">
          <a:xfrm>
            <a:off x="4932363" y="2420938"/>
            <a:ext cx="42116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2780" name="Text Box 12"/>
          <p:cNvSpPr txBox="1">
            <a:spLocks noChangeArrowheads="1"/>
          </p:cNvSpPr>
          <p:nvPr/>
        </p:nvSpPr>
        <p:spPr bwMode="auto">
          <a:xfrm>
            <a:off x="4859338" y="1412875"/>
            <a:ext cx="3887787" cy="545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Самое большое животное  на суше – это слон</a:t>
            </a:r>
            <a:r>
              <a:rPr lang="ru-RU" sz="2000"/>
              <a:t> 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Слоны бывают двух видов:             индийский –его вес 5-6 тонн, африканский –его вес 7-8 тонн.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Слоны живут 60-70  лет 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Они могут очень быстро бегать -со скоростью 30-40 км в час . Питаются слоны травой, побегами деревьев, фруктами и овощами 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Индийский слон занесен в «Красную книгу» .</a:t>
            </a:r>
          </a:p>
        </p:txBody>
      </p:sp>
      <p:pic>
        <p:nvPicPr>
          <p:cNvPr id="32774" name="Picture 6" descr="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6372225" y="0"/>
            <a:ext cx="2376488" cy="1484313"/>
          </a:xfrm>
          <a:noFill/>
        </p:spPr>
      </p:pic>
    </p:spTree>
  </p:cSld>
  <p:clrMapOvr>
    <a:masterClrMapping/>
  </p:clrMapOvr>
  <p:transition advTm="171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2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z="2800" dirty="0" smtClean="0"/>
              <a:t> 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250825" y="404813"/>
            <a:ext cx="50530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>
                <a:solidFill>
                  <a:srgbClr val="FF0066"/>
                </a:solidFill>
              </a:rPr>
              <a:t>С журавлем поел пшена .</a:t>
            </a:r>
          </a:p>
        </p:txBody>
      </p:sp>
      <p:pic>
        <p:nvPicPr>
          <p:cNvPr id="35848" name="Picture 8" descr="журавль на взлете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250825" y="1989138"/>
            <a:ext cx="3817938" cy="4535487"/>
          </a:xfrm>
          <a:noFill/>
        </p:spPr>
      </p:pic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4427538" y="1628775"/>
            <a:ext cx="439261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Венценосный журавль</a:t>
            </a:r>
            <a:r>
              <a:rPr lang="ru-RU"/>
              <a:t>  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Встречается  он в Африке 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Живут журавли в больших болотах. Питаются они лягушками, жабами, мелкими насекомыми, мелкой рыбой.  Но главный их корм -семена, почки, клубни и корешки 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Гнезда журавли вьют прямо на земле. Самка сносит 2 яйца, которые высиживают оба родителя 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Венценосный журавль занесен в «Красную книгу» .</a:t>
            </a:r>
          </a:p>
        </p:txBody>
      </p:sp>
      <p:pic>
        <p:nvPicPr>
          <p:cNvPr id="35845" name="Picture 5" descr="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6011863" y="188913"/>
            <a:ext cx="2376487" cy="1439862"/>
          </a:xfrm>
          <a:noFill/>
        </p:spPr>
      </p:pic>
    </p:spTree>
  </p:cSld>
  <p:clrMapOvr>
    <a:masterClrMapping/>
  </p:clrMapOvr>
  <p:transition advTm="182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5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z="2800" dirty="0" smtClean="0"/>
              <a:t>.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323850" y="333375"/>
            <a:ext cx="47529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Погостил у носорога,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Отрубей поел немного</a:t>
            </a:r>
            <a:r>
              <a:rPr lang="ru-RU" sz="3200" dirty="0">
                <a:solidFill>
                  <a:srgbClr val="FF0066"/>
                </a:solidFill>
              </a:rPr>
              <a:t>.</a:t>
            </a:r>
          </a:p>
        </p:txBody>
      </p:sp>
      <p:pic>
        <p:nvPicPr>
          <p:cNvPr id="38920" name="Picture 8" descr="носорог на поле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285750" y="2282825"/>
            <a:ext cx="4286250" cy="4575175"/>
          </a:xfrm>
          <a:noFill/>
        </p:spPr>
      </p:pic>
      <p:sp>
        <p:nvSpPr>
          <p:cNvPr id="11269" name="Text Box 11"/>
          <p:cNvSpPr txBox="1">
            <a:spLocks noChangeArrowheads="1"/>
          </p:cNvSpPr>
          <p:nvPr/>
        </p:nvSpPr>
        <p:spPr bwMode="auto">
          <a:xfrm>
            <a:off x="4859338" y="1916113"/>
            <a:ext cx="39957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1270" name="Text Box 12"/>
          <p:cNvSpPr txBox="1">
            <a:spLocks noChangeArrowheads="1"/>
          </p:cNvSpPr>
          <p:nvPr/>
        </p:nvSpPr>
        <p:spPr bwMode="auto">
          <a:xfrm>
            <a:off x="4859338" y="2205038"/>
            <a:ext cx="4105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8925" name="Text Box 13"/>
          <p:cNvSpPr txBox="1">
            <a:spLocks noChangeArrowheads="1"/>
          </p:cNvSpPr>
          <p:nvPr/>
        </p:nvSpPr>
        <p:spPr bwMode="auto">
          <a:xfrm>
            <a:off x="4572000" y="1951038"/>
            <a:ext cx="43561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Его предки обитали еще 60 миллионов лет назад</a:t>
            </a:r>
            <a:r>
              <a:rPr lang="ru-RU" sz="3200" b="1"/>
              <a:t>.</a:t>
            </a:r>
            <a:r>
              <a:rPr lang="ru-RU"/>
              <a:t> 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Вес этого гиганта 4 тонны, а длина 2,5 метра . Носорог живет около 40 лет 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Носорог –травоядное животное. Пасется он вечером, а целый день спит . У носорога отличный слух и обоняние, но зрение очень плохое . Из-за этого он очень агрессивен .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В наши дни этот гигант  находится на грани вымирания ! </a:t>
            </a:r>
            <a:r>
              <a:rPr lang="ru-RU"/>
              <a:t> !</a:t>
            </a:r>
          </a:p>
        </p:txBody>
      </p:sp>
      <p:pic>
        <p:nvPicPr>
          <p:cNvPr id="38917" name="Picture 5" descr="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5724525" y="0"/>
            <a:ext cx="2447925" cy="1844675"/>
          </a:xfrm>
          <a:noFill/>
        </p:spPr>
      </p:pic>
    </p:spTree>
  </p:cSld>
  <p:clrMapOvr>
    <a:masterClrMapping/>
  </p:clrMapOvr>
  <p:transition advTm="207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38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38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5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1156</TotalTime>
  <Words>681</Words>
  <Application>Microsoft Office PowerPoint</Application>
  <PresentationFormat>Экран (4:3)</PresentationFormat>
  <Paragraphs>81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_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Зоопарк</dc:title>
  <dc:creator>Светлана</dc:creator>
  <cp:lastModifiedBy>Светлана</cp:lastModifiedBy>
  <cp:revision>29</cp:revision>
  <dcterms:created xsi:type="dcterms:W3CDTF">2005-05-18T10:22:11Z</dcterms:created>
  <dcterms:modified xsi:type="dcterms:W3CDTF">2020-05-15T16:24:12Z</dcterms:modified>
</cp:coreProperties>
</file>