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74" r:id="rId3"/>
    <p:sldId id="297" r:id="rId4"/>
    <p:sldId id="263" r:id="rId5"/>
    <p:sldId id="264" r:id="rId6"/>
    <p:sldId id="298" r:id="rId7"/>
    <p:sldId id="299" r:id="rId8"/>
    <p:sldId id="300" r:id="rId9"/>
    <p:sldId id="301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 autoAdjust="0"/>
    <p:restoredTop sz="95747" autoAdjust="0"/>
  </p:normalViewPr>
  <p:slideViewPr>
    <p:cSldViewPr>
      <p:cViewPr varScale="1">
        <p:scale>
          <a:sx n="85" d="100"/>
          <a:sy n="85" d="100"/>
        </p:scale>
        <p:origin x="1378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92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DCDDF6-221D-4A84-8589-6C31ABB6500E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9B7CE9-8798-4756-9BDB-48B6678883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6571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03648" y="0"/>
            <a:ext cx="6454500" cy="677108"/>
          </a:xfrm>
          <a:prstGeom prst="rect">
            <a:avLst/>
          </a:prstGeom>
          <a:ln w="0"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cs typeface="Times New Roman" pitchFamily="18" charset="0"/>
              </a:rPr>
              <a:t>Муниципальное казенное дошкольное образовательное учреждение 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cs typeface="Times New Roman" pitchFamily="18" charset="0"/>
              </a:rPr>
              <a:t>«Детский сад №3 п. Теплое»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71538" y="1571612"/>
            <a:ext cx="6572296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88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</a:rPr>
              <a:t>«ФЭМП»</a:t>
            </a:r>
          </a:p>
          <a:p>
            <a:pPr lvl="0"/>
            <a:r>
              <a:rPr lang="ru-RU" alt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Математические задачи и задания</a:t>
            </a:r>
            <a:endParaRPr lang="ru-RU" alt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2400" b="1" dirty="0">
              <a:ln w="19050">
                <a:solidFill>
                  <a:prstClr val="white"/>
                </a:solidFill>
                <a:prstDash val="solid"/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85786" y="4786322"/>
            <a:ext cx="735811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3200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pPr algn="ctr">
              <a:defRPr/>
            </a:pPr>
            <a:r>
              <a:rPr lang="ru-RU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Подготовил воспитатель старшей группы: </a:t>
            </a:r>
          </a:p>
          <a:p>
            <a:pPr algn="ctr">
              <a:defRPr/>
            </a:pPr>
            <a:r>
              <a:rPr lang="ru-RU" sz="32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Игнатова Алла Михайловна</a:t>
            </a:r>
          </a:p>
        </p:txBody>
      </p:sp>
      <p:pic>
        <p:nvPicPr>
          <p:cNvPr id="5" name="Picture 12" descr="умник 1 без тени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 b="10625"/>
          <a:stretch>
            <a:fillRect/>
          </a:stretch>
        </p:blipFill>
        <p:spPr bwMode="auto">
          <a:xfrm>
            <a:off x="7143768" y="3000372"/>
            <a:ext cx="1742688" cy="1928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51520" y="1268760"/>
            <a:ext cx="7848872" cy="4570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altLang="ru-RU" sz="2100" b="1" dirty="0" smtClean="0"/>
          </a:p>
          <a:p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развития познавательной активности дошкольников посредством игровой деятельности</a:t>
            </a:r>
          </a:p>
          <a:p>
            <a:endParaRPr lang="ru-RU" sz="2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Задачи: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-развивать внимание, память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логику;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-продолжать учить решать математические задачи;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-формировать навык самооценки.</a:t>
            </a: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6804248" y="4437112"/>
            <a:ext cx="2097206" cy="2097206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7544" y="1124744"/>
            <a:ext cx="8064896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 в стихах:</a:t>
            </a: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lang="ru-RU" sz="2800" b="1" dirty="0" smtClean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.Шесть веселых медвежат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За грибами в лес спешат,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Но один из них устал,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От товарищей отстал.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А теперь ответ найди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Сколько мишек впереди?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8927" r="2128" b="10731"/>
          <a:stretch/>
        </p:blipFill>
        <p:spPr>
          <a:xfrm>
            <a:off x="323528" y="5124389"/>
            <a:ext cx="4416491" cy="8640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5349" t="6204" r="-1"/>
          <a:stretch/>
        </p:blipFill>
        <p:spPr>
          <a:xfrm>
            <a:off x="6428335" y="3426988"/>
            <a:ext cx="1276411" cy="1260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8748" y="1836822"/>
            <a:ext cx="1280271" cy="126198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8064" y="2165007"/>
            <a:ext cx="1280271" cy="126198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9901" y="4749170"/>
            <a:ext cx="1280271" cy="126198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8944" y="3501008"/>
            <a:ext cx="1280271" cy="126198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2280" y="4985379"/>
            <a:ext cx="1280271" cy="1261981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99992" y="1268760"/>
            <a:ext cx="388843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рожденья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Ёжика.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Вот задумал ёж друзей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Пригласить на юбилей.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Пригласил двух медвежат,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Трех бельчат и двух зайчат.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Посчитай-ка, поскорей,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у ежа гостей?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002" y="1556792"/>
            <a:ext cx="4149740" cy="43204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5732" r="3037"/>
          <a:stretch/>
        </p:blipFill>
        <p:spPr>
          <a:xfrm>
            <a:off x="4327957" y="5305693"/>
            <a:ext cx="4032448" cy="859611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1214414" y="3467569"/>
            <a:ext cx="5929354" cy="642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000" b="0" i="0" u="none" strike="noStrike" kern="1200" cap="none" spc="0" normalizeH="0" baseline="0" noProof="0" dirty="0">
              <a:ln>
                <a:solidFill>
                  <a:srgbClr val="00B0F0"/>
                </a:solidFill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268760"/>
            <a:ext cx="770485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Внимание!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-Посмотри, запомни и перечисли все картинки по памяти</a:t>
            </a:r>
          </a:p>
          <a:p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414" y="2186082"/>
            <a:ext cx="5929354" cy="3815266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96752"/>
            <a:ext cx="7776864" cy="5112568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Физминутка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Звериная зарядка».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присядка, два – прыжок.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заячья зарядка.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лисята как проснуться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кулачками потереть глаза)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Любят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долго потянуться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потянуться)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зевнуть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зевнуть, прикрывая рот ладошкой)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хвостиком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вильнуть                (движение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бедрами в стороны)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волчата спинку выгнуть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прогнуться в спине вперед)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легонечко подпрыгнуть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легкий прыжок вверх)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мишка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косолапый                    (руки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полусогнуты в локтях,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ладошки    соединены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ниже пояса)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расставив лапы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ноги на ширине плеч)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одну, то обе вместе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переступание с ноги на ногу)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топчется на месте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раскачивание туловища в стороны)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кому зарядки мало – начинает все сначала.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74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628800"/>
            <a:ext cx="4186808" cy="2808312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Умный слоненок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Папа-слон слону-сынишке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Подарил четыре книжки.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Их слонёнок прочитал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друзьям своим раздал.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Книгу дал он бегемоту,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Две морскому кашалоту.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книг осталось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слоненка?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5119" r="13061" b="-2058"/>
          <a:stretch/>
        </p:blipFill>
        <p:spPr>
          <a:xfrm>
            <a:off x="4572000" y="1340768"/>
            <a:ext cx="3528392" cy="501403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5896" y="3847783"/>
            <a:ext cx="1459534" cy="14401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975" y="5287943"/>
            <a:ext cx="4029805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079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124744"/>
            <a:ext cx="6912768" cy="720080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Найди отличие и 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перечисли их.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556791"/>
            <a:ext cx="7344816" cy="492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690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1522" y="1196752"/>
            <a:ext cx="7324854" cy="792088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Выложи по образцу палочками такие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 фигуры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772815"/>
            <a:ext cx="6840760" cy="4642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757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2098</TotalTime>
  <Words>136</Words>
  <Application>Microsoft Office PowerPoint</Application>
  <PresentationFormat>Экран (4:3)</PresentationFormat>
  <Paragraphs>36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Физминутка «Звериная зарядка». Раз – присядка, два – прыжок. Это заячья зарядка. А лисята как проснуться                 (кулачками потереть глаза) Любят долго потянуться                  (потянуться) Обязательно зевнуть                        (зевнуть, прикрывая рот ладошкой) Ну и хвостиком вильнуть                (движение бедрами в стороны) А волчата спинку выгнуть               (прогнуться в спине вперед) И легонечко подпрыгнуть                (легкий прыжок вверх) Ну, а мишка косолапый                    (руки полусогнуты в локтях,  ладошки    соединены ниже пояса) Широко расставив лапы                 (ноги на ширине плеч) То одну, то обе вместе                     (переступание с ноги на ногу) Долго топчется на месте                 (раскачивание туловища в стороны) А кому зарядки мало – начинает все сначала.</vt:lpstr>
      <vt:lpstr>4. Умный слоненок Папа-слон слону-сынишке Подарил четыре книжки. Их слонёнок прочитал И друзьям своим раздал. Книгу дал он бегемоту, Две морскому кашалоту. Сколько книг осталось  У слоненка? </vt:lpstr>
      <vt:lpstr>5. Найди отличие и перечисли их. </vt:lpstr>
      <vt:lpstr>6. Выложи по образцу палочками такие же фигуры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 Windows</cp:lastModifiedBy>
  <cp:revision>213</cp:revision>
  <dcterms:created xsi:type="dcterms:W3CDTF">2014-07-23T13:48:54Z</dcterms:created>
  <dcterms:modified xsi:type="dcterms:W3CDTF">2020-05-26T22:37:51Z</dcterms:modified>
</cp:coreProperties>
</file>