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74" r:id="rId3"/>
    <p:sldId id="297" r:id="rId4"/>
    <p:sldId id="263" r:id="rId5"/>
    <p:sldId id="264" r:id="rId6"/>
    <p:sldId id="29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5747" autoAdjust="0"/>
  </p:normalViewPr>
  <p:slideViewPr>
    <p:cSldViewPr>
      <p:cViewPr varScale="1">
        <p:scale>
          <a:sx n="85" d="100"/>
          <a:sy n="85" d="100"/>
        </p:scale>
        <p:origin x="1387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CDDF6-221D-4A84-8589-6C31ABB6500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B7CE9-8798-4756-9BDB-48B6678883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657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hroHApWK57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03648" y="0"/>
            <a:ext cx="6454500" cy="677108"/>
          </a:xfrm>
          <a:prstGeom prst="rect">
            <a:avLst/>
          </a:prstGeom>
          <a:ln w="0"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Муниципальное казенное дошкольное образовательное учреждение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«Детский сад №3 п. Теплое»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1571612"/>
            <a:ext cx="6572296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88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«ФЭМП»</a:t>
            </a:r>
          </a:p>
          <a:p>
            <a:pPr lvl="0"/>
            <a:r>
              <a:rPr lang="ru-RU" alt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Сложение </a:t>
            </a: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числа 10 из двух </a:t>
            </a:r>
            <a:r>
              <a:rPr lang="ru-RU" alt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меньших.</a:t>
            </a:r>
            <a:endParaRPr lang="ru-RU" alt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400" b="1" dirty="0">
              <a:ln w="19050">
                <a:solidFill>
                  <a:prstClr val="white"/>
                </a:solidFill>
                <a:prstDash val="solid"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4786322"/>
            <a:ext cx="735811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2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defRPr/>
            </a:pP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Подготовил воспитатель старшей группы: </a:t>
            </a:r>
          </a:p>
          <a:p>
            <a:pPr algn="ctr">
              <a:defRPr/>
            </a:pPr>
            <a:r>
              <a:rPr lang="ru-RU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Игнатова Алла Михайловна</a:t>
            </a:r>
          </a:p>
        </p:txBody>
      </p:sp>
      <p:pic>
        <p:nvPicPr>
          <p:cNvPr id="5" name="Picture 12" descr="умник 1 без тен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 b="10625"/>
          <a:stretch>
            <a:fillRect/>
          </a:stretch>
        </p:blipFill>
        <p:spPr bwMode="auto">
          <a:xfrm>
            <a:off x="7143768" y="3000372"/>
            <a:ext cx="1742688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55576" y="1267270"/>
            <a:ext cx="8479310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100" dirty="0" smtClean="0"/>
              <a:t>    </a:t>
            </a:r>
            <a:r>
              <a:rPr lang="ru-RU" altLang="ru-RU" sz="2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sz="2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1.Отгадай загадку:</a:t>
            </a:r>
          </a:p>
          <a:p>
            <a:r>
              <a:rPr lang="ru-RU" altLang="ru-RU" sz="2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Девять сосисок мама купила.</a:t>
            </a:r>
          </a:p>
          <a:p>
            <a:r>
              <a:rPr lang="ru-RU" altLang="ru-RU" sz="2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Киска одну через час утащила!</a:t>
            </a:r>
          </a:p>
          <a:p>
            <a:r>
              <a:rPr lang="ru-RU" altLang="ru-RU" sz="2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посчитать мы вас очень попросим,</a:t>
            </a:r>
          </a:p>
          <a:p>
            <a:r>
              <a:rPr lang="ru-RU" altLang="ru-RU" sz="2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Сколько сосисок осталось нам?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Запиши решение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   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цифра, в     знаки)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1870" y="1291350"/>
            <a:ext cx="3150529" cy="43909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84" y="3429000"/>
            <a:ext cx="4276740" cy="2845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6068" y="5817736"/>
            <a:ext cx="420660" cy="457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056" y="5803951"/>
            <a:ext cx="420660" cy="4572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6044" y="5795324"/>
            <a:ext cx="420660" cy="4572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6917" y="5803951"/>
            <a:ext cx="457240" cy="4572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5260" y="5795324"/>
            <a:ext cx="457240" cy="4572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9722" y="2990654"/>
            <a:ext cx="216024" cy="21602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3268" y="2978058"/>
            <a:ext cx="210330" cy="22862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124744"/>
            <a:ext cx="806489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Игра «Дорисуй цветы»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Предложить детям посчитать цветы на клумбах и в первых квадратах написать сколько их (поочередно для каждой клумбы)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Вопросы и задания: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-дорисуй на каждой клумбе столько цветов, чтобы их стало поровну-по 10.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-напиши во вторых пустых квадратах, сколько цветов вы нарисовали на каждой клумбе.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-прочти полученные записи (пять плюс пять равно десять)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0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0" t="5901" r="13599" b="20600"/>
          <a:stretch/>
        </p:blipFill>
        <p:spPr>
          <a:xfrm rot="5400000">
            <a:off x="3733026" y="2212605"/>
            <a:ext cx="3121575" cy="54627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69" y="4005065"/>
            <a:ext cx="2094892" cy="209489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hroHApWK578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9512" y="1124744"/>
            <a:ext cx="8352928" cy="54006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1214414" y="3467569"/>
            <a:ext cx="5929354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b="0" i="0" u="none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268760"/>
            <a:ext cx="77048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Ориентировка на листе.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(Полностью диктуем занятие, а после выполнения проверяем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овместно с ребенком.)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левом верхнем углу нарисуй солнце, в правом верхнем углу-облако, в левом нижнем углу-дом, а в правом нижнем углу-ёлочку.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середине нарисуй, что хочешь.</a:t>
            </a:r>
          </a:p>
          <a:p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D:\материалы к урокам\Я УЧУСЬ\ШАБЛОН ДЛЯ ПРЕЗЕНТАЦИИ\готовые шаблоны\Шаблон Школьная страна\Девочка для триггер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013176"/>
            <a:ext cx="1928826" cy="1571612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2366" t="12195" r="18070" b="4485"/>
          <a:stretch/>
        </p:blipFill>
        <p:spPr>
          <a:xfrm>
            <a:off x="3474822" y="3140968"/>
            <a:ext cx="3651888" cy="32570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362" y="4394446"/>
            <a:ext cx="1719634" cy="1719634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340768"/>
            <a:ext cx="7344816" cy="1944216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Игра «Найди и закрась»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(повтори рисунки, а затем выполни все задания)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и задания: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-Из каких геометрических фигур состоит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неволяшка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-Из каких геометрических фигур состоит зайка?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-Из каких геометрических фигур состоит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рыбка?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-Раскрась тот рисунок, который составлен из нарисованных внизу геометрических фигур.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-Какой предмет ты закрасил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почему?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0" t="20601" r="36000" b="15350"/>
          <a:stretch/>
        </p:blipFill>
        <p:spPr>
          <a:xfrm rot="16200000">
            <a:off x="2902723" y="2145947"/>
            <a:ext cx="3024336" cy="55904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3036" r="13036" b="-329"/>
          <a:stretch/>
        </p:blipFill>
        <p:spPr>
          <a:xfrm>
            <a:off x="395536" y="4941168"/>
            <a:ext cx="1008113" cy="136815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272" y="4941167"/>
            <a:ext cx="1713124" cy="171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7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2023</TotalTime>
  <Words>196</Words>
  <Application>Microsoft Office PowerPoint</Application>
  <PresentationFormat>Экран (4:3)</PresentationFormat>
  <Paragraphs>24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4. Игра «Найди и закрась» (повтори рисунки, а затем выполни все задания) Вопросы и задания: -Из каких геометрических фигур состоит неволяшка? -Из каких геометрических фигур состоит зайка? -Из каких геометрических фигур состоит рыбка? -Раскрась тот рисунок, который составлен из нарисованных внизу геометрических фигур. -Какой предмет ты закрасил и почему?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205</cp:revision>
  <dcterms:created xsi:type="dcterms:W3CDTF">2014-07-23T13:48:54Z</dcterms:created>
  <dcterms:modified xsi:type="dcterms:W3CDTF">2020-05-18T22:36:00Z</dcterms:modified>
</cp:coreProperties>
</file>