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60" r:id="rId2"/>
    <p:sldId id="263" r:id="rId3"/>
    <p:sldId id="264" r:id="rId4"/>
    <p:sldId id="259" r:id="rId5"/>
    <p:sldId id="256" r:id="rId6"/>
    <p:sldId id="257" r:id="rId7"/>
    <p:sldId id="258" r:id="rId8"/>
    <p:sldId id="265" r:id="rId9"/>
    <p:sldId id="27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61" r:id="rId20"/>
    <p:sldId id="26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9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1886-9A89-41AA-B658-D43DC94C10CB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E146-68AC-483B-B988-016552B8B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1886-9A89-41AA-B658-D43DC94C10CB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E146-68AC-483B-B988-016552B8B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1886-9A89-41AA-B658-D43DC94C10CB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E146-68AC-483B-B988-016552B8B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1886-9A89-41AA-B658-D43DC94C10CB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E146-68AC-483B-B988-016552B8B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1886-9A89-41AA-B658-D43DC94C10CB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E146-68AC-483B-B988-016552B8B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1886-9A89-41AA-B658-D43DC94C10CB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E146-68AC-483B-B988-016552B8B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1886-9A89-41AA-B658-D43DC94C10CB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E146-68AC-483B-B988-016552B8B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1886-9A89-41AA-B658-D43DC94C10CB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E146-68AC-483B-B988-016552B8B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1886-9A89-41AA-B658-D43DC94C10CB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E146-68AC-483B-B988-016552B8B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1886-9A89-41AA-B658-D43DC94C10CB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E146-68AC-483B-B988-016552B8B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1886-9A89-41AA-B658-D43DC94C10CB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AE146-68AC-483B-B988-016552B8B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000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31886-9A89-41AA-B658-D43DC94C10CB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AE146-68AC-483B-B988-016552B8B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advClick="0" advTm="1000">
    <p:wheel spokes="3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hm.supersadovnik.ru/hmforum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3240360"/>
          </a:xfrm>
        </p:spPr>
        <p:txBody>
          <a:bodyPr>
            <a:noAutofit/>
          </a:bodyPr>
          <a:lstStyle/>
          <a:p>
            <a:r>
              <a:rPr lang="ru-RU" sz="2000" spc="50" dirty="0" smtClean="0">
                <a:ln w="11430"/>
              </a:rPr>
              <a:t>МКДОУ «Детский сад №3 п. Тёплое» </a:t>
            </a:r>
            <a:br>
              <a:rPr lang="ru-RU" sz="2000" spc="50" dirty="0" smtClean="0">
                <a:ln w="11430"/>
              </a:rPr>
            </a:br>
            <a:r>
              <a:rPr lang="ru-RU" sz="2000" spc="50" dirty="0" smtClean="0">
                <a:ln w="11430"/>
              </a:rPr>
              <a:t>Тепло-Огаревский район Тульская область</a:t>
            </a:r>
            <a:br>
              <a:rPr lang="ru-RU" sz="2000" spc="50" dirty="0" smtClean="0">
                <a:ln w="11430"/>
              </a:rPr>
            </a:br>
            <a:r>
              <a:rPr lang="ru-RU" sz="2000" spc="50" dirty="0">
                <a:ln w="11430"/>
              </a:rPr>
              <a:t/>
            </a:r>
            <a:br>
              <a:rPr lang="ru-RU" sz="2000" spc="50" dirty="0">
                <a:ln w="11430"/>
              </a:rPr>
            </a:br>
            <a:r>
              <a:rPr lang="ru-RU" sz="2000" spc="50" dirty="0" smtClean="0">
                <a:ln w="11430"/>
              </a:rPr>
              <a:t/>
            </a:r>
            <a:br>
              <a:rPr lang="ru-RU" sz="2000" spc="50" dirty="0" smtClean="0">
                <a:ln w="11430"/>
              </a:rPr>
            </a:br>
            <a:r>
              <a:rPr lang="ru-RU" sz="4000" spc="50" dirty="0" smtClean="0">
                <a:ln w="11430"/>
              </a:rPr>
              <a:t>Мастер-класс для педагогов </a:t>
            </a:r>
            <a:r>
              <a:rPr lang="ru-RU" sz="5400" b="1" spc="50" dirty="0" smtClean="0">
                <a:ln w="11430"/>
                <a:solidFill>
                  <a:schemeClr val="accent2">
                    <a:lumMod val="50000"/>
                  </a:schemeClr>
                </a:solidFill>
              </a:rPr>
              <a:t>«Веселая ниточка»</a:t>
            </a:r>
            <a:r>
              <a:rPr lang="ru-RU" sz="2000" spc="50" dirty="0" smtClean="0">
                <a:ln w="11430"/>
              </a:rPr>
              <a:t/>
            </a:r>
            <a:br>
              <a:rPr lang="ru-RU" sz="2000" spc="50" dirty="0" smtClean="0">
                <a:ln w="11430"/>
              </a:rPr>
            </a:br>
            <a:r>
              <a:rPr lang="ru-RU" sz="2000" spc="50" dirty="0">
                <a:ln w="11430"/>
              </a:rPr>
              <a:t/>
            </a:r>
            <a:br>
              <a:rPr lang="ru-RU" sz="2000" spc="50" dirty="0">
                <a:ln w="11430"/>
              </a:rPr>
            </a:br>
            <a:r>
              <a:rPr lang="ru-RU" sz="2000" spc="50" dirty="0" smtClean="0">
                <a:ln w="11430"/>
              </a:rPr>
              <a:t/>
            </a:r>
            <a:br>
              <a:rPr lang="ru-RU" sz="2000" spc="50" dirty="0" smtClean="0">
                <a:ln w="11430"/>
              </a:rPr>
            </a:br>
            <a:r>
              <a:rPr lang="ru-RU" sz="2000" spc="50" dirty="0">
                <a:ln w="11430"/>
              </a:rPr>
              <a:t/>
            </a:r>
            <a:br>
              <a:rPr lang="ru-RU" sz="2000" spc="50" dirty="0">
                <a:ln w="11430"/>
              </a:rPr>
            </a:b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28184" y="5067910"/>
            <a:ext cx="2915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Работа выполнена </a:t>
            </a:r>
          </a:p>
          <a:p>
            <a:r>
              <a:rPr lang="ru-RU" dirty="0" smtClean="0"/>
              <a:t>воспитателем: </a:t>
            </a:r>
          </a:p>
          <a:p>
            <a:r>
              <a:rPr lang="ru-RU" dirty="0" smtClean="0"/>
              <a:t>Игнатовой А.М.</a:t>
            </a:r>
          </a:p>
        </p:txBody>
      </p:sp>
      <p:pic>
        <p:nvPicPr>
          <p:cNvPr id="1029" name="Picture 5" descr="Спирелли. Времена года. + похвастушки (закрыта) Изонит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996952"/>
            <a:ext cx="4953000" cy="3543300"/>
          </a:xfrm>
          <a:prstGeom prst="ellipse">
            <a:avLst/>
          </a:prstGeom>
          <a:noFill/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 descr="C:\Users\user\Desktop\мастер-класс\фото мастер-класс 1\P1020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user\Desktop\мастер-класс\фото мастер-класс 1\P1020592.JPG"/>
          <p:cNvPicPr>
            <a:picLocks noChangeAspect="1" noChangeArrowheads="1"/>
          </p:cNvPicPr>
          <p:nvPr/>
        </p:nvPicPr>
        <p:blipFill>
          <a:blip r:embed="rId2" cstate="print"/>
          <a:srcRect l="20863"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C:\Users\user\Desktop\мастер-класс\фото мастер-класс 1\P1020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64259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мастер-класс\фото мастер-класс 1\P1020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мастер-класс\фото мастер-класс 1\P1020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64807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мастер-класс\фото мастер-класс 1\P1020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640960" cy="61206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мастер-класс\фото мастер-класс 1\P1020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820472" cy="63813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мастер-класс\фото мастер-класс 1\P1020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640960" cy="64087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esktop\мастер-класс\фото мастер-класс 1\P1020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12968" cy="64087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/>
              <a:t>             Литература и </a:t>
            </a:r>
            <a:r>
              <a:rPr lang="ru-RU" sz="3200" dirty="0" err="1" smtClean="0"/>
              <a:t>интернет-рессурсы</a:t>
            </a:r>
            <a:r>
              <a:rPr lang="ru-RU" sz="3200" dirty="0" smtClean="0"/>
              <a:t>:</a:t>
            </a:r>
            <a:br>
              <a:rPr lang="ru-RU" sz="3200" dirty="0" smtClean="0"/>
            </a:br>
            <a:r>
              <a:rPr lang="ru-RU" sz="2000" dirty="0" smtClean="0"/>
              <a:t>1. Г.Н.Давыдова «Подарки к праздникам »/М: «Скрипторий 2003», 2011г.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2.</a:t>
            </a:r>
            <a:r>
              <a:rPr lang="ru-RU" sz="2000" dirty="0">
                <a:hlinkClick r:id="rId2"/>
              </a:rPr>
              <a:t> </a:t>
            </a:r>
            <a:r>
              <a:rPr lang="ru-RU" sz="2000" dirty="0" smtClean="0"/>
              <a:t>Ручная </a:t>
            </a:r>
            <a:r>
              <a:rPr lang="ru-RU" sz="2000" dirty="0" err="1" smtClean="0"/>
              <a:t>работа.Открытки</a:t>
            </a:r>
            <a:r>
              <a:rPr lang="ru-RU" sz="2000" dirty="0" smtClean="0"/>
              <a:t>. Техника </a:t>
            </a:r>
            <a:r>
              <a:rPr lang="ru-RU" sz="2000" dirty="0" err="1" smtClean="0"/>
              <a:t>Спирелли</a:t>
            </a:r>
            <a:r>
              <a:rPr lang="ru-RU" sz="2000" dirty="0"/>
              <a:t> </a:t>
            </a:r>
            <a:r>
              <a:rPr lang="ru-RU" sz="2000" dirty="0" smtClean="0"/>
              <a:t>-</a:t>
            </a:r>
            <a:r>
              <a:rPr lang="en-US" sz="2000" dirty="0" smtClean="0"/>
              <a:t>http://hm.supersadovnik.ru/hmforum/post.aspx?id=56229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3.Лисицын </a:t>
            </a:r>
            <a:r>
              <a:rPr lang="ru-RU" sz="2000" dirty="0" err="1" smtClean="0"/>
              <a:t>блог</a:t>
            </a:r>
            <a:r>
              <a:rPr lang="ru-RU" sz="2000" dirty="0" smtClean="0"/>
              <a:t>-</a:t>
            </a:r>
            <a:r>
              <a:rPr lang="en-US" sz="2000" dirty="0" smtClean="0"/>
              <a:t> http://lisitsynblog.blogspot.ru/2010/09/blog-post_14.html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4.Страна мастеров-</a:t>
            </a:r>
            <a:r>
              <a:rPr lang="en-US" sz="2000" dirty="0" smtClean="0"/>
              <a:t>http://stranamasterov.ru/node/219857</a:t>
            </a: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5.</a:t>
            </a:r>
            <a:r>
              <a:rPr lang="ru-RU" b="1" dirty="0"/>
              <a:t> </a:t>
            </a:r>
            <a:r>
              <a:rPr lang="ru-RU" sz="2000" dirty="0"/>
              <a:t>Наталья </a:t>
            </a:r>
            <a:r>
              <a:rPr lang="ru-RU" sz="2000" dirty="0" err="1" smtClean="0"/>
              <a:t>Плахтеева.Кружок</a:t>
            </a:r>
            <a:r>
              <a:rPr lang="ru-RU" sz="2000" dirty="0" smtClean="0"/>
              <a:t> </a:t>
            </a:r>
            <a:r>
              <a:rPr lang="ru-RU" sz="2000" dirty="0"/>
              <a:t>«Истоки». Техника «</a:t>
            </a:r>
            <a:r>
              <a:rPr lang="ru-RU" sz="2000" dirty="0" err="1"/>
              <a:t>Спирелли</a:t>
            </a:r>
            <a:r>
              <a:rPr lang="ru-RU" sz="2000" dirty="0"/>
              <a:t>» в творческих работах </a:t>
            </a:r>
            <a:r>
              <a:rPr lang="ru-RU" sz="2000" dirty="0" smtClean="0"/>
              <a:t>детей- </a:t>
            </a:r>
            <a:r>
              <a:rPr lang="en-US" sz="2000" dirty="0" smtClean="0"/>
              <a:t>http://www.maam.ru/detskijsad/kruzhok-istoki-tehnika-spireli-v-tvorcheskih-rabotah-detei-k-prazdniku-8-marta.html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 smtClean="0"/>
              <a:t>Цель:</a:t>
            </a:r>
            <a:r>
              <a:rPr lang="ru-RU" sz="2400" dirty="0" smtClean="0"/>
              <a:t> Вызвать эмоциональный отклик на нетрадиционное художественное творчество.     </a:t>
            </a:r>
            <a:br>
              <a:rPr lang="ru-RU" sz="2400" dirty="0" smtClean="0"/>
            </a:br>
            <a:r>
              <a:rPr lang="ru-RU" sz="2400" b="1" i="1" dirty="0" smtClean="0"/>
              <a:t>Задачи: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 познакомить воспитателей с техникой «</a:t>
            </a:r>
            <a:r>
              <a:rPr lang="ru-RU" sz="2400" dirty="0" err="1" smtClean="0"/>
              <a:t>спирелли</a:t>
            </a:r>
            <a:r>
              <a:rPr lang="ru-RU" sz="2400" dirty="0" smtClean="0"/>
              <a:t>»;</a:t>
            </a:r>
            <a:br>
              <a:rPr lang="ru-RU" sz="2400" dirty="0" smtClean="0"/>
            </a:br>
            <a:r>
              <a:rPr lang="ru-RU" sz="2400" dirty="0" smtClean="0"/>
              <a:t>- показать алгоритм выполнения работы по «рисованию» нитками;  </a:t>
            </a:r>
            <a:br>
              <a:rPr lang="ru-RU" sz="2400" dirty="0" smtClean="0"/>
            </a:br>
            <a:r>
              <a:rPr lang="ru-RU" sz="2400" dirty="0" smtClean="0"/>
              <a:t>- вызвать интерес к нетрадиционному художественному творчеству, способствовать развитию воображения воспитателей при изготовлении поделки из ниток.                  </a:t>
            </a:r>
            <a:r>
              <a:rPr lang="ru-RU" sz="2400" b="1" i="1" dirty="0" smtClean="0"/>
              <a:t>Оборудование: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  нитки разных цветов, ножницы, готовые шаблоны, основа -плотный цветной картон, карандаши, ножницы, скотч.  </a:t>
            </a:r>
            <a:br>
              <a:rPr lang="ru-RU" sz="2400" dirty="0" smtClean="0"/>
            </a:br>
            <a:r>
              <a:rPr lang="ru-RU" sz="2400" b="1" dirty="0" smtClean="0"/>
              <a:t> </a:t>
            </a:r>
            <a:r>
              <a:rPr lang="ru-RU" sz="2400" b="1" i="1" dirty="0" smtClean="0"/>
              <a:t>Оснащение:</a:t>
            </a:r>
            <a:r>
              <a:rPr lang="ru-RU" sz="2400" b="1" dirty="0" smtClean="0"/>
              <a:t> </a:t>
            </a:r>
            <a:r>
              <a:rPr lang="ru-RU" sz="2400" dirty="0" smtClean="0"/>
              <a:t>технические средства (ноутбук, </a:t>
            </a:r>
            <a:r>
              <a:rPr lang="ru-RU" sz="2400" dirty="0" err="1" smtClean="0"/>
              <a:t>медиапроектор</a:t>
            </a:r>
            <a:r>
              <a:rPr lang="ru-RU" sz="2400" dirty="0" smtClean="0"/>
              <a:t>, интерактивная доска).</a:t>
            </a:r>
            <a:endParaRPr lang="ru-RU" sz="2400" dirty="0"/>
          </a:p>
        </p:txBody>
      </p:sp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132857"/>
            <a:ext cx="7128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8000" b="1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Comic Sans MS" pitchFamily="66" charset="0"/>
                <a:ea typeface="Batang" pitchFamily="18" charset="-127"/>
                <a:cs typeface="Arial" pitchFamily="34" charset="0"/>
              </a:rPr>
              <a:t>Спасибо за  </a:t>
            </a:r>
            <a:endParaRPr lang="ru-RU" sz="8000" b="1" dirty="0">
              <a:ln>
                <a:solidFill>
                  <a:schemeClr val="tx1"/>
                </a:solidFill>
              </a:ln>
              <a:solidFill>
                <a:srgbClr val="006600"/>
              </a:solidFill>
              <a:latin typeface="Comic Sans MS" pitchFamily="66" charset="0"/>
              <a:ea typeface="Batang" pitchFamily="18" charset="-127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3429000"/>
            <a:ext cx="57241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Comic Sans MS" pitchFamily="66" charset="0"/>
                <a:ea typeface="Batang" pitchFamily="18" charset="-127"/>
                <a:cs typeface="Arial" pitchFamily="34" charset="0"/>
              </a:rPr>
              <a:t>внимание!</a:t>
            </a:r>
            <a:endParaRPr lang="ru-RU" sz="8000" dirty="0"/>
          </a:p>
        </p:txBody>
      </p:sp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Autofit/>
          </a:bodyPr>
          <a:lstStyle/>
          <a:p>
            <a:pPr algn="r"/>
            <a:r>
              <a:rPr lang="ru-RU" sz="2800" b="1" i="1" dirty="0" smtClean="0"/>
              <a:t>«Если вы сумеете научить ребёнка в детские годы ощущать красоту, изумляться дивным творениям человеческих рук, красотой природы, то вырастите человека с высокой культурой чувств»</a:t>
            </a:r>
            <a:br>
              <a:rPr lang="ru-RU" sz="2800" b="1" i="1" dirty="0" smtClean="0"/>
            </a:br>
            <a:r>
              <a:rPr lang="ru-RU" sz="2000" dirty="0" smtClean="0"/>
              <a:t>Василий Александрович Сухомлинский.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2" descr="I:\Новая папка\SDC11478.JPG"/>
          <p:cNvPicPr>
            <a:picLocks noChangeAspect="1" noChangeArrowheads="1"/>
          </p:cNvPicPr>
          <p:nvPr/>
        </p:nvPicPr>
        <p:blipFill>
          <a:blip r:embed="rId2" cstate="print"/>
          <a:srcRect l="5850" r="-116" b="5499"/>
          <a:stretch>
            <a:fillRect/>
          </a:stretch>
        </p:blipFill>
        <p:spPr bwMode="auto">
          <a:xfrm>
            <a:off x="251520" y="2348880"/>
            <a:ext cx="5328592" cy="4249688"/>
          </a:xfrm>
          <a:prstGeom prst="ellipse">
            <a:avLst/>
          </a:prstGeom>
          <a:noFill/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46450"/>
          </a:xfrm>
        </p:spPr>
        <p:txBody>
          <a:bodyPr>
            <a:noAutofit/>
          </a:bodyPr>
          <a:lstStyle/>
          <a:p>
            <a:pPr algn="l"/>
            <a:r>
              <a:rPr lang="ru-RU" sz="2000" dirty="0" err="1" smtClean="0">
                <a:solidFill>
                  <a:srgbClr val="FF0000"/>
                </a:solidFill>
              </a:rPr>
              <a:t>Изонить</a:t>
            </a:r>
            <a:r>
              <a:rPr lang="ru-RU" sz="2000" dirty="0" smtClean="0"/>
              <a:t> – изображение нитью или </a:t>
            </a:r>
            <a:r>
              <a:rPr lang="ru-RU" sz="2000" dirty="0" err="1" smtClean="0"/>
              <a:t>ниткография</a:t>
            </a:r>
            <a:r>
              <a:rPr lang="ru-RU" sz="2000" dirty="0" smtClean="0"/>
              <a:t> – как вид искусства впервые появилась в Англии. Английские ткачи придумали способ переплетения нитей на вбитых в дощечках гвоздях. В результате получались ажурные кружевные изделия, которые украшали жилища. техника подразумевает художественное переплетение ниток на картоне или бумаге-с помощью иголки. Рисунки могут быть разнообразными и неповторимыми, но все восхищают своей тонкостью работы. Для работы потребуется терпение и усидчивость, но это не помеха для творчества, главное желание и творческий подход. В технике </a:t>
            </a:r>
            <a:r>
              <a:rPr lang="ru-RU" sz="2000" dirty="0" err="1" smtClean="0"/>
              <a:t>изонити</a:t>
            </a:r>
            <a:r>
              <a:rPr lang="ru-RU" sz="2000" dirty="0" smtClean="0"/>
              <a:t> можно делать закладки и обложки для книг, открытки, подарочные коробки, настенные панно, сувениры. По существу это вышивание, которым совместно могут заниматься взрослые и дети со старшего дошкольного возраста.</a:t>
            </a:r>
            <a:r>
              <a:rPr lang="ru-RU" sz="2000" b="1" dirty="0" smtClean="0"/>
              <a:t> </a:t>
            </a:r>
            <a:r>
              <a:rPr lang="ru-RU" sz="2000" dirty="0" smtClean="0"/>
              <a:t>Она развивает мелкую моторику, формирует творческое мышление, эстетические навыки и хороший вкус.</a:t>
            </a:r>
            <a:endParaRPr lang="ru-RU" sz="2000" dirty="0"/>
          </a:p>
        </p:txBody>
      </p:sp>
      <p:pic>
        <p:nvPicPr>
          <p:cNvPr id="1026" name="Picture 2" descr="Примеры работ изонить"/>
          <p:cNvPicPr>
            <a:picLocks noChangeAspect="1" noChangeArrowheads="1"/>
          </p:cNvPicPr>
          <p:nvPr/>
        </p:nvPicPr>
        <p:blipFill>
          <a:blip r:embed="rId2" cstate="print"/>
          <a:srcRect t="25903" r="980" b="5774"/>
          <a:stretch>
            <a:fillRect/>
          </a:stretch>
        </p:blipFill>
        <p:spPr bwMode="auto">
          <a:xfrm>
            <a:off x="611560" y="4437112"/>
            <a:ext cx="7848872" cy="22322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568952" cy="2952328"/>
          </a:xfrm>
        </p:spPr>
        <p:txBody>
          <a:bodyPr>
            <a:noAutofit/>
          </a:bodyPr>
          <a:lstStyle/>
          <a:p>
            <a:pPr algn="l"/>
            <a:r>
              <a:rPr lang="ru-RU" sz="2000" b="0" dirty="0" smtClean="0"/>
              <a:t>Помимо </a:t>
            </a:r>
            <a:r>
              <a:rPr lang="ru-RU" sz="2000" b="0" dirty="0" err="1" smtClean="0"/>
              <a:t>изонити</a:t>
            </a:r>
            <a:r>
              <a:rPr lang="ru-RU" sz="2000" b="0" dirty="0" smtClean="0"/>
              <a:t>, метод наматывания/обшивки нитью, так чтобы образовывались хорды, используются еще в нескольких видах прикладного народного творчества.</a:t>
            </a:r>
            <a:br>
              <a:rPr lang="ru-RU" sz="2000" b="0" dirty="0" smtClean="0"/>
            </a:br>
            <a:r>
              <a:rPr lang="ru-RU" sz="2000" b="0" dirty="0" smtClean="0"/>
              <a:t> 1.</a:t>
            </a:r>
            <a:r>
              <a:rPr lang="ru-RU" sz="2000" b="0" dirty="0" smtClean="0">
                <a:solidFill>
                  <a:srgbClr val="FF0000"/>
                </a:solidFill>
              </a:rPr>
              <a:t>Темари</a:t>
            </a:r>
            <a:r>
              <a:rPr lang="ru-RU" sz="2000" b="0" dirty="0" smtClean="0"/>
              <a:t>– </a:t>
            </a:r>
            <a:r>
              <a:rPr lang="ru-RU" sz="2000" b="0" dirty="0"/>
              <a:t>это древнее японское искусство вышивки, технология которого позволяет создавать уникальные элементы декора – шары </a:t>
            </a:r>
            <a:r>
              <a:rPr lang="ru-RU" sz="2000" b="0" dirty="0" err="1"/>
              <a:t>темари</a:t>
            </a:r>
            <a:r>
              <a:rPr lang="ru-RU" sz="2000" b="0" dirty="0"/>
              <a:t>. Традиционным рисунком вышивки считается журавль, цветущая сакура, хризантема</a:t>
            </a:r>
            <a:r>
              <a:rPr lang="ru-RU" sz="2000" b="0" dirty="0" smtClean="0"/>
              <a:t>.</a:t>
            </a:r>
            <a:r>
              <a:rPr lang="ru-RU" sz="2000" b="0" dirty="0"/>
              <a:t> </a:t>
            </a:r>
            <a:r>
              <a:rPr lang="ru-RU" sz="2000" b="0" dirty="0" smtClean="0"/>
              <a:t>Данный </a:t>
            </a:r>
            <a:r>
              <a:rPr lang="ru-RU" sz="2000" b="0" dirty="0"/>
              <a:t>способ вышивания – процесс длительный и трудоемкий. Только при большом желании и терпении может получиться необычное произведение искусства ручной </a:t>
            </a:r>
            <a:r>
              <a:rPr lang="ru-RU" sz="2000" b="0" dirty="0" smtClean="0"/>
              <a:t>работы.</a:t>
            </a:r>
            <a:endParaRPr lang="ru-RU" sz="2400" b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696344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Вышивка на шаре темар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84984"/>
            <a:ext cx="4032448" cy="3168352"/>
          </a:xfrm>
          <a:prstGeom prst="rect">
            <a:avLst/>
          </a:prstGeom>
          <a:noFill/>
        </p:spPr>
      </p:pic>
      <p:pic>
        <p:nvPicPr>
          <p:cNvPr id="1028" name="Picture 4" descr="Делаем верёвочку для темар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84984"/>
            <a:ext cx="3816424" cy="30815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2.</a:t>
            </a:r>
            <a:r>
              <a:rPr lang="ru-RU" sz="2000" b="1" i="1" dirty="0"/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Ганутель</a:t>
            </a:r>
            <a:r>
              <a:rPr lang="ru-RU" sz="2000" b="1" dirty="0" smtClean="0"/>
              <a:t> </a:t>
            </a:r>
            <a:r>
              <a:rPr lang="ru-RU" sz="2000" dirty="0"/>
              <a:t>(англ. </a:t>
            </a:r>
            <a:r>
              <a:rPr lang="ru-RU" sz="2000" dirty="0" err="1"/>
              <a:t>Ganutell</a:t>
            </a:r>
            <a:r>
              <a:rPr lang="ru-RU" sz="2000" dirty="0"/>
              <a:t>) - это искусство изготовления цветов из тонкой спиральной проволоки и шёлковой нити, а также бисера, бусинок и </a:t>
            </a:r>
            <a:r>
              <a:rPr lang="ru-RU" sz="2000" dirty="0" err="1"/>
              <a:t>жемчужинок</a:t>
            </a:r>
            <a:r>
              <a:rPr lang="ru-RU" sz="2000" dirty="0"/>
              <a:t>. Оно пришло к нам из монастырей острова Мальты, который находится в Средиземном море, недалеко от Италии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098" name="Picture 2" descr="Цветы из проволоки  и ниток (техника ганутель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348880"/>
            <a:ext cx="4176464" cy="3812655"/>
          </a:xfrm>
          <a:prstGeom prst="rect">
            <a:avLst/>
          </a:prstGeom>
          <a:noFill/>
        </p:spPr>
      </p:pic>
      <p:pic>
        <p:nvPicPr>
          <p:cNvPr id="4100" name="Picture 4" descr="http://www.valentina.ru/imgs/statii/images/cvetok/13_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8880"/>
            <a:ext cx="4032448" cy="38884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3.</a:t>
            </a:r>
            <a:r>
              <a:rPr lang="ru-RU" sz="2000" dirty="0"/>
              <a:t> </a:t>
            </a:r>
            <a:r>
              <a:rPr lang="ru-RU" sz="2000" b="1" dirty="0">
                <a:solidFill>
                  <a:srgbClr val="FF0000"/>
                </a:solidFill>
              </a:rPr>
              <a:t> </a:t>
            </a:r>
            <a:r>
              <a:rPr lang="ru-RU" sz="2000" b="1" dirty="0" err="1" smtClean="0">
                <a:solidFill>
                  <a:srgbClr val="FF0000"/>
                </a:solidFill>
              </a:rPr>
              <a:t>Спирелли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/>
              <a:t>– это техника художественного творчества , в которой нить </a:t>
            </a:r>
            <a:r>
              <a:rPr lang="ru-RU" sz="2000" dirty="0"/>
              <a:t>наматывается на картон, по контуру которого вырезаны зубчики, чтобы нитка не соскальзывала. </a:t>
            </a:r>
          </a:p>
        </p:txBody>
      </p:sp>
      <p:pic>
        <p:nvPicPr>
          <p:cNvPr id="15362" name="Picture 2" descr="Картинки по запросу поделки в технике спирелл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3528392" cy="3888431"/>
          </a:xfrm>
          <a:prstGeom prst="ellipse">
            <a:avLst/>
          </a:prstGeom>
          <a:noFill/>
        </p:spPr>
      </p:pic>
      <p:pic>
        <p:nvPicPr>
          <p:cNvPr id="15370" name="Picture 10" descr="http://kladraz.ru/upload/blogs/1635_d9567121964316571079958230b3fe95.jpg"/>
          <p:cNvPicPr>
            <a:picLocks noChangeAspect="1" noChangeArrowheads="1"/>
          </p:cNvPicPr>
          <p:nvPr/>
        </p:nvPicPr>
        <p:blipFill>
          <a:blip r:embed="rId3" cstate="print"/>
          <a:srcRect l="15140" t="3902" r="13835" b="2496"/>
          <a:stretch>
            <a:fillRect/>
          </a:stretch>
        </p:blipFill>
        <p:spPr bwMode="auto">
          <a:xfrm rot="5400000">
            <a:off x="3923927" y="2132857"/>
            <a:ext cx="5256584" cy="381642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Шаблоны для </a:t>
            </a:r>
            <a:r>
              <a:rPr lang="ru-RU" sz="3600" b="1" dirty="0" err="1" smtClean="0"/>
              <a:t>спирелли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700" dirty="0" smtClean="0"/>
              <a:t>( обязательно должны иметь четное количество зубчиков).</a:t>
            </a:r>
            <a:endParaRPr lang="ru-RU" sz="3200" dirty="0"/>
          </a:p>
        </p:txBody>
      </p:sp>
      <p:pic>
        <p:nvPicPr>
          <p:cNvPr id="3" name="Рисунок 2" descr="шаблон спирелл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90525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шаблон спирелл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56792"/>
            <a:ext cx="3653408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мастер-класс\фото мастер-класс 1\P1020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176464" cy="6309320"/>
          </a:xfrm>
          <a:prstGeom prst="rect">
            <a:avLst/>
          </a:prstGeom>
          <a:noFill/>
        </p:spPr>
      </p:pic>
      <p:pic>
        <p:nvPicPr>
          <p:cNvPr id="3" name="Picture 2" descr="C:\Users\user\Desktop\мастер-класс\фото мастер-класс 1\P1020588.JPG"/>
          <p:cNvPicPr>
            <a:picLocks noChangeAspect="1" noChangeArrowheads="1"/>
          </p:cNvPicPr>
          <p:nvPr/>
        </p:nvPicPr>
        <p:blipFill>
          <a:blip r:embed="rId3" cstate="print"/>
          <a:srcRect t="6951" r="1001" b="2751"/>
          <a:stretch>
            <a:fillRect/>
          </a:stretch>
        </p:blipFill>
        <p:spPr bwMode="auto">
          <a:xfrm>
            <a:off x="4644008" y="404664"/>
            <a:ext cx="4299942" cy="62646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</TotalTime>
  <Words>220</Words>
  <Application>Microsoft Office PowerPoint</Application>
  <PresentationFormat>Экран (4:3)</PresentationFormat>
  <Paragraphs>14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МКДОУ «Детский сад №3 п. Тёплое»  Тепло-Огаревский район Тульская область   Мастер-класс для педагогов «Веселая ниточка»    </vt:lpstr>
      <vt:lpstr>Цель: Вызвать эмоциональный отклик на нетрадиционное художественное творчество.      Задачи: - познакомить воспитателей с техникой «спирелли»; - показать алгоритм выполнения работы по «рисованию» нитками;   - вызвать интерес к нетрадиционному художественному творчеству, способствовать развитию воображения воспитателей при изготовлении поделки из ниток.                  Оборудование: -  нитки разных цветов, ножницы, готовые шаблоны, основа -плотный цветной картон, карандаши, ножницы, скотч.    Оснащение: технические средства (ноутбук, медиапроектор, интерактивная доска).</vt:lpstr>
      <vt:lpstr>«Если вы сумеете научить ребёнка в детские годы ощущать красоту, изумляться дивным творениям человеческих рук, красотой природы, то вырастите человека с высокой культурой чувств» Василий Александрович Сухомлинский. </vt:lpstr>
      <vt:lpstr>Изонить – изображение нитью или ниткография – как вид искусства впервые появилась в Англии. Английские ткачи придумали способ переплетения нитей на вбитых в дощечках гвоздях. В результате получались ажурные кружевные изделия, которые украшали жилища. техника подразумевает художественное переплетение ниток на картоне или бумаге-с помощью иголки. Рисунки могут быть разнообразными и неповторимыми, но все восхищают своей тонкостью работы. Для работы потребуется терпение и усидчивость, но это не помеха для творчества, главное желание и творческий подход. В технике изонити можно делать закладки и обложки для книг, открытки, подарочные коробки, настенные панно, сувениры. По существу это вышивание, которым совместно могут заниматься взрослые и дети со старшего дошкольного возраста. Она развивает мелкую моторику, формирует творческое мышление, эстетические навыки и хороший вкус.</vt:lpstr>
      <vt:lpstr>Помимо изонити, метод наматывания/обшивки нитью, так чтобы образовывались хорды, используются еще в нескольких видах прикладного народного творчества.  1.Темари– это древнее японское искусство вышивки, технология которого позволяет создавать уникальные элементы декора – шары темари. Традиционным рисунком вышивки считается журавль, цветущая сакура, хризантема. Данный способ вышивания – процесс длительный и трудоемкий. Только при большом желании и терпении может получиться необычное произведение искусства ручной работы.</vt:lpstr>
      <vt:lpstr>  2. Ганутель (англ. Ganutell) - это искусство изготовления цветов из тонкой спиральной проволоки и шёлковой нити, а также бисера, бусинок и жемчужинок. Оно пришло к нам из монастырей острова Мальты, который находится в Средиземном море, недалеко от Италии. </vt:lpstr>
      <vt:lpstr>3.  Спирелли – это техника художественного творчества , в которой нить наматывается на картон, по контуру которого вырезаны зубчики, чтобы нитка не соскальзывала. </vt:lpstr>
      <vt:lpstr>Шаблоны для спирелли ( обязательно должны иметь четное количество зубчиков).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             Литература и интернет-рессурсы: 1. Г.Н.Давыдова «Подарки к праздникам »/М: «Скрипторий 2003», 2011г.  2. Ручная работа.Открытки. Техника Спирелли -http://hm.supersadovnik.ru/hmforum/post.aspx?id=56229  3.Лисицын блог- http://lisitsynblog.blogspot.ru/2010/09/blog-post_14.html  4.Страна мастеров-http://stranamasterov.ru/node/219857                                                    5. Наталья Плахтеева.Кружок «Истоки». Техника «Спирелли» в творческих работах детей- http://www.maam.ru/detskijsad/kruzhok-istoki-tehnika-spireli-v-tvorcheskih-rabotah-detei-k-prazdniku-8-marta.html 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1.Темари – это древнее японское искусство вышивки, технология которого позволяет создавать уникальные элементы декора – шары темари. Традиционным рисунком вышивки считается журавль, цветущая сакура, хризантема. Данный способ вышивания – процесс длительный и трудоемкий. Только при большом желании и терпении может получиться необычное произведение искусства ручной работы.</dc:title>
  <dc:creator>user</dc:creator>
  <cp:lastModifiedBy>user</cp:lastModifiedBy>
  <cp:revision>23</cp:revision>
  <dcterms:created xsi:type="dcterms:W3CDTF">2016-02-14T16:31:19Z</dcterms:created>
  <dcterms:modified xsi:type="dcterms:W3CDTF">2016-02-18T18:12:25Z</dcterms:modified>
</cp:coreProperties>
</file>