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embeddedFontLst>
    <p:embeddedFont>
      <p:font typeface="SkazkaForSerge" panose="02027200000000000000"/>
      <p:regular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412776"/>
            <a:ext cx="5184576" cy="30243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Консультация для </a:t>
            </a:r>
            <a:r>
              <a:rPr lang="ru-RU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родителей </a:t>
            </a:r>
            <a: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«Расскажите детям о насекомых».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645024"/>
            <a:ext cx="5112568" cy="24482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старшей группы: </a:t>
            </a:r>
          </a:p>
          <a:p>
            <a:pPr algn="r">
              <a:spcBef>
                <a:spcPts val="0"/>
              </a:spcBef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Игнатова Алла Михайловна</a:t>
            </a: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466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казенное дошкольное образовательное учреждение  «Детский сад №3 п. Теплое»</a:t>
            </a: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72808" cy="56166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    Природа </a:t>
            </a:r>
            <a:r>
              <a:rPr lang="ru-RU" sz="2400" dirty="0"/>
              <a:t>– это все то, что нас окружает и радует глаз. </a:t>
            </a:r>
            <a:br>
              <a:rPr lang="ru-RU" sz="2400" dirty="0"/>
            </a:br>
            <a:r>
              <a:rPr lang="ru-RU" sz="2400" dirty="0" smtClean="0"/>
              <a:t>Одной </a:t>
            </a:r>
            <a:r>
              <a:rPr lang="ru-RU" sz="2400" dirty="0"/>
              <a:t>из ярких частиц целого нашей природы являются насекомые. Трудно представить себе летнюю прогулку </a:t>
            </a:r>
            <a:r>
              <a:rPr lang="ru-RU" sz="2400" dirty="0" smtClean="0"/>
              <a:t>без красивых</a:t>
            </a:r>
            <a:r>
              <a:rPr lang="ru-RU" sz="2400" dirty="0"/>
              <a:t>, имеющих яркую расцветку бабочек, стрёкота кузнечиков в траве, снующих повсюду муравьёв. Насекомые привлекают своим внешним видом взгляды окружающих и вызывают неподдельный интерес у детей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    Проявления познавательного интереса у детей с самого раннего возраста и поддержание этого интереса </a:t>
            </a:r>
            <a:br>
              <a:rPr lang="ru-RU" sz="2400" dirty="0" smtClean="0"/>
            </a:br>
            <a:r>
              <a:rPr lang="ru-RU" sz="2400" dirty="0" smtClean="0"/>
              <a:t>взрослыми могут иметь далеко идущие и очень важные последствия. У детей будет развиваться память, речь, формироваться эмоциональность и чувственность, воспитывается доброта, отзывчивость и желание бережно относиться к окружающей природе.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838" r="8071" b="2561"/>
          <a:stretch/>
        </p:blipFill>
        <p:spPr>
          <a:xfrm>
            <a:off x="256104" y="404664"/>
            <a:ext cx="1296145" cy="1008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-66" r="50000" b="1"/>
          <a:stretch/>
        </p:blipFill>
        <p:spPr>
          <a:xfrm>
            <a:off x="256104" y="1556792"/>
            <a:ext cx="1219552" cy="11067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4639" t="5001" r="17241" b="501"/>
          <a:stretch/>
        </p:blipFill>
        <p:spPr>
          <a:xfrm>
            <a:off x="217808" y="2807552"/>
            <a:ext cx="1296145" cy="119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365504" cy="60486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     От </a:t>
            </a:r>
            <a:r>
              <a:rPr lang="ru-RU" sz="2200" dirty="0"/>
              <a:t>нас, взрослых, зависит многое. Сможем ли мы научить наших детей любить, и заботится о природе. Ответим ли мы на тысячи вопросов наших почемучек. Что же можно рассказать детям о насекомых.</a:t>
            </a:r>
            <a:br>
              <a:rPr lang="ru-RU" sz="2200" dirty="0"/>
            </a:br>
            <a:r>
              <a:rPr lang="ru-RU" sz="2200" dirty="0" smtClean="0"/>
              <a:t>     Можно </a:t>
            </a:r>
            <a:r>
              <a:rPr lang="ru-RU" sz="2200" dirty="0"/>
              <a:t>рассказать детям о том, как передвигаются насекомые. Они умеют ползать, ходить, летать, плавать, прыгать и бегать, некоторые даже могут ползать вниз головой. Питание насекомых составляют зелёные листья, стебли и молодые побеги растений. Некоторые насекомые питаются созревшими плодами, опавшими листьями и хвоей. Жуки-точильщики едят древесину и кору деревьев. Есть в природе насекомые-хищники, которые охотятся на других насекомых. Такие насекомые как пчёлы, шмели, бабочки и мухи любят полакомиться медовым нектаром и вкусной цветочной пыльцой. Перелетая с цветка на цветок, эти насекомые переносят пыльцу, опыляют растения, которым необходима такая помощь. В природе всё взаимосвязано. </a:t>
            </a:r>
            <a:br>
              <a:rPr lang="ru-RU" sz="2200" dirty="0"/>
            </a:br>
            <a:r>
              <a:rPr lang="ru-RU" sz="2200" dirty="0" smtClean="0"/>
              <a:t>     Без </a:t>
            </a:r>
            <a:r>
              <a:rPr lang="ru-RU" sz="2200" dirty="0"/>
              <a:t>насекомых не смогли бы существовать насекомоядные птицы. Насекомые являются пищей для ящериц и летучих мышей.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479" t="-1" r="4132" b="854"/>
          <a:stretch/>
        </p:blipFill>
        <p:spPr>
          <a:xfrm>
            <a:off x="251520" y="1556792"/>
            <a:ext cx="1440160" cy="1234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11539" b="6451"/>
          <a:stretch/>
        </p:blipFill>
        <p:spPr>
          <a:xfrm>
            <a:off x="258416" y="2816932"/>
            <a:ext cx="1368152" cy="1080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02" y="381519"/>
            <a:ext cx="1338618" cy="11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03648" y="260648"/>
            <a:ext cx="7272808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200" dirty="0"/>
              <a:t> </a:t>
            </a:r>
            <a:r>
              <a:rPr lang="ru-RU" sz="2200" dirty="0" smtClean="0"/>
              <a:t>    Помогает </a:t>
            </a:r>
            <a:r>
              <a:rPr lang="ru-RU" sz="2200" dirty="0"/>
              <a:t>спасаться от врагов насекомым защитная окраска. Например, кузнечики и гусеницы, сидя неподвижно в траве или на листочке остаются незаметными. Некоторые гусеницы напоминают свёрнутые в трубочки сухие листья или обломки веточек или </a:t>
            </a:r>
            <a:r>
              <a:rPr lang="ru-RU" sz="2200" dirty="0" smtClean="0"/>
              <a:t>сучков. На </a:t>
            </a:r>
            <a:r>
              <a:rPr lang="ru-RU" sz="2200" dirty="0"/>
              <a:t>крыльях бабочек имеются яркие пятна. Делая резкие, и неожиданные взмахивания они отпугивают врагов. Многие насекомые имеют острое жало, которым они прокалывают кожу преследователей и впрыскивают в ранку яд. Такие насекомые окрашены в жёлтые и чёрные цвета, например, пчела, оса или шмель. Птицы и звери знают это и предпочитают их не трогать. Но есть безобидные осовидные мухи, которые взяли окраску кусачих ос и таким образом научились </a:t>
            </a:r>
            <a:r>
              <a:rPr lang="ru-RU" sz="2200" dirty="0" smtClean="0"/>
              <a:t>защищаться. Гусеницы </a:t>
            </a:r>
            <a:r>
              <a:rPr lang="ru-RU" sz="2200" dirty="0"/>
              <a:t>бабочек-шелкопрядов покрыты густыми жёсткими волосками, птицы не любят их есть. Только кукушки поедают этих вредителей в большом количестве.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7934" b="2220"/>
          <a:stretch/>
        </p:blipFill>
        <p:spPr>
          <a:xfrm>
            <a:off x="205856" y="1700808"/>
            <a:ext cx="1224136" cy="973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72317"/>
            <a:ext cx="1224136" cy="962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483" r="9708" b="1591"/>
          <a:stretch/>
        </p:blipFill>
        <p:spPr>
          <a:xfrm>
            <a:off x="179512" y="369202"/>
            <a:ext cx="1224136" cy="11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738538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     Многие </a:t>
            </a:r>
            <a:r>
              <a:rPr lang="ru-RU" sz="2200" dirty="0"/>
              <a:t>насекомые приносят пользу людям.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Благодаря </a:t>
            </a:r>
            <a:r>
              <a:rPr lang="ru-RU" sz="2200" dirty="0"/>
              <a:t>пчёлам у людей есть вкусный, душистый и полезный мёд. Бабочки тутового шелкопряда дают людям тончайшие нити, из которых получают натуральные шелка. Муравьи уничтожают тлей и других вредных насекомых, разносят по лесу семена многих лесных растений. Уважаемые родители! Давайте поможем нашим детям видеть и ценить красоту природы. Рассказывая и показывая интересные факты из жизни насекомых, этим мы поможем ребятишкам узнать много нового и интересного.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581128"/>
            <a:ext cx="1922475" cy="14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262" t="1" r="8765" b="427"/>
          <a:stretch/>
        </p:blipFill>
        <p:spPr>
          <a:xfrm>
            <a:off x="170461" y="476672"/>
            <a:ext cx="1338387" cy="1152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506" y="4581128"/>
            <a:ext cx="2071444" cy="14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4581128"/>
            <a:ext cx="1888164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09" y="1700808"/>
            <a:ext cx="1328599" cy="998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09" y="2794918"/>
            <a:ext cx="1388212" cy="109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225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SkazkaForSerge</vt:lpstr>
      <vt:lpstr>Arial</vt:lpstr>
      <vt:lpstr>Times New Roman</vt:lpstr>
      <vt:lpstr>Тема Office</vt:lpstr>
      <vt:lpstr>Консультация для родителей  «Расскажите детям о насекомых».</vt:lpstr>
      <vt:lpstr>     Природа – это все то, что нас окружает и радует глаз.  Одной из ярких частиц целого нашей природы являются насекомые. Трудно представить себе летнюю прогулку без красивых, имеющих яркую расцветку бабочек, стрёкота кузнечиков в траве, снующих повсюду муравьёв. Насекомые привлекают своим внешним видом взгляды окружающих и вызывают неподдельный интерес у детей.      Проявления познавательного интереса у детей с самого раннего возраста и поддержание этого интереса  взрослыми могут иметь далеко идущие и очень важные последствия. У детей будет развиваться память, речь, формироваться эмоциональность и чувственность, воспитывается доброта, отзывчивость и желание бережно относиться к окружающей природе. </vt:lpstr>
      <vt:lpstr>     От нас, взрослых, зависит многое. Сможем ли мы научить наших детей любить, и заботится о природе. Ответим ли мы на тысячи вопросов наших почемучек. Что же можно рассказать детям о насекомых.      Можно рассказать детям о том, как передвигаются насекомые. Они умеют ползать, ходить, летать, плавать, прыгать и бегать, некоторые даже могут ползать вниз головой. Питание насекомых составляют зелёные листья, стебли и молодые побеги растений. Некоторые насекомые питаются созревшими плодами, опавшими листьями и хвоей. Жуки-точильщики едят древесину и кору деревьев. Есть в природе насекомые-хищники, которые охотятся на других насекомых. Такие насекомые как пчёлы, шмели, бабочки и мухи любят полакомиться медовым нектаром и вкусной цветочной пыльцой. Перелетая с цветка на цветок, эти насекомые переносят пыльцу, опыляют растения, которым необходима такая помощь. В природе всё взаимосвязано.       Без насекомых не смогли бы существовать насекомоядные птицы. Насекомые являются пищей для ящериц и летучих мышей.</vt:lpstr>
      <vt:lpstr>Презентация PowerPoint</vt:lpstr>
      <vt:lpstr>     Многие насекомые приносят пользу людям.  Благодаря пчёлам у людей есть вкусный, душистый и полезный мёд. Бабочки тутового шелкопряда дают людям тончайшие нити, из которых получают натуральные шелка. Муравьи уничтожают тлей и других вредных насекомых, разносят по лесу семена многих лесных растений. Уважаемые родители! Давайте поможем нашим детям видеть и ценить красоту природы. Рассказывая и показывая интересные факты из жизни насекомых, этим мы поможем ребятишкам узнать много нового и интересного.</vt:lpstr>
    </vt:vector>
  </TitlesOfParts>
  <Company>МАОУ лицей №21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Пользователь Windows</cp:lastModifiedBy>
  <cp:revision>48</cp:revision>
  <dcterms:created xsi:type="dcterms:W3CDTF">2015-04-19T15:51:03Z</dcterms:created>
  <dcterms:modified xsi:type="dcterms:W3CDTF">2020-05-21T19:37:59Z</dcterms:modified>
</cp:coreProperties>
</file>