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74" r:id="rId3"/>
    <p:sldId id="297" r:id="rId4"/>
    <p:sldId id="262" r:id="rId5"/>
    <p:sldId id="263" r:id="rId6"/>
    <p:sldId id="264" r:id="rId7"/>
    <p:sldId id="265" r:id="rId8"/>
    <p:sldId id="266" r:id="rId9"/>
    <p:sldId id="276" r:id="rId10"/>
    <p:sldId id="298" r:id="rId11"/>
    <p:sldId id="299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5747" autoAdjust="0"/>
  </p:normalViewPr>
  <p:slideViewPr>
    <p:cSldViewPr>
      <p:cViewPr varScale="1">
        <p:scale>
          <a:sx n="84" d="100"/>
          <a:sy n="84" d="100"/>
        </p:scale>
        <p:origin x="-154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CDDF6-221D-4A84-8589-6C31ABB6500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B7CE9-8798-4756-9BDB-48B6678883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965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www.coloring-book.biz/raskraski/razvivayushchie-propisi-schet/graficheskiy-diktant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s://doshkolnik.net/podgotovka-k-shkole/graficheskie-diktanty/po-kletochkam-dlya-doshkolnikov.html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hyperlink" Target="https://grafdiktant.ru/r/5-let/" TargetMode="External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648" y="0"/>
            <a:ext cx="6454500" cy="677108"/>
          </a:xfrm>
          <a:prstGeom prst="rect">
            <a:avLst/>
          </a:prstGeom>
          <a:ln w="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Муниципальное казенное дошкольное образовательное учреждение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«Детский сад №3 п. Теплое»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1571612"/>
            <a:ext cx="657229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8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«Весёлые клеточки»</a:t>
            </a:r>
            <a:endParaRPr lang="ru-RU" sz="88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786322"/>
            <a:ext cx="73581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Подготовил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воспитатель старшей группы: </a:t>
            </a:r>
          </a:p>
          <a:p>
            <a:pPr algn="ctr">
              <a:defRPr/>
            </a:pPr>
            <a:r>
              <a:rPr lang="ru-RU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Игнатова Алла Михайловна</a:t>
            </a:r>
          </a:p>
        </p:txBody>
      </p:sp>
      <p:pic>
        <p:nvPicPr>
          <p:cNvPr id="5" name="Picture 12" descr="умник 1 без тен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 b="10625"/>
          <a:stretch>
            <a:fillRect/>
          </a:stretch>
        </p:blipFill>
        <p:spPr bwMode="auto">
          <a:xfrm>
            <a:off x="7143768" y="3000372"/>
            <a:ext cx="174268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52736"/>
            <a:ext cx="81369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Возможен  и более короткий вариант записи: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диктовки графического диктанта следует читать: 1 клетка вправо, 3 клетки вверх, 2 клетки влево, 4 клетки вниз, 1 клетка вправо.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412776"/>
            <a:ext cx="2857500" cy="333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492896"/>
            <a:ext cx="3667299" cy="38603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r="5000" b="21419"/>
          <a:stretch/>
        </p:blipFill>
        <p:spPr>
          <a:xfrm>
            <a:off x="4716016" y="2513100"/>
            <a:ext cx="3152261" cy="381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9207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268760"/>
            <a:ext cx="763284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Предлагаю выполнить с ребенком небольшое задание и узнать,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картинка спряталась за этими командами?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Старт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расстоянии 1 клетка слева, 6 сверху. Вниз должно быть не менее 5 клеток.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Диктуем и рисуем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 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 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влево,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 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вверх, 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влево,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 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 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 4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вверх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влево,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влево,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 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влево, 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вверх.1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влево,1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 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влево, 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влево.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Фото рисунка прошу переслать своим воспитателям.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441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980728"/>
            <a:ext cx="792088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можете: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придумать графические диктанты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-приобрести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рабочие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тетради, например: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-скачать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интернета, полезные ссылки:</a:t>
            </a:r>
          </a:p>
          <a:p>
            <a:r>
              <a:rPr lang="ru-RU" sz="1400" dirty="0" smtClean="0"/>
              <a:t>1.</a:t>
            </a:r>
            <a:r>
              <a:rPr lang="en-US" sz="1400" dirty="0" smtClean="0"/>
              <a:t> </a:t>
            </a:r>
            <a:r>
              <a:rPr lang="en-US" dirty="0">
                <a:hlinkClick r:id="rId2"/>
              </a:rPr>
              <a:t>https://doshkolnik.net/podgotovka-k-shkole/graficheskie-diktanty/po-kletochkam-dlya-doshkolnikov.html</a:t>
            </a:r>
            <a:endParaRPr lang="ru-RU" dirty="0"/>
          </a:p>
          <a:p>
            <a:r>
              <a:rPr lang="ru-RU" sz="1400" dirty="0" smtClean="0"/>
              <a:t>2.</a:t>
            </a:r>
            <a:r>
              <a:rPr lang="en-US" sz="1400" dirty="0" smtClean="0"/>
              <a:t>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www.coloring-book.biz/raskraski/razvivayushchie-propisi-schet/graficheskiy-diktant</a:t>
            </a:r>
            <a:endParaRPr lang="ru-RU" dirty="0" smtClean="0"/>
          </a:p>
          <a:p>
            <a:r>
              <a:rPr lang="ru-RU" sz="1400" dirty="0" smtClean="0"/>
              <a:t>3. </a:t>
            </a:r>
            <a:r>
              <a:rPr lang="en-US" dirty="0">
                <a:hlinkClick r:id="rId4"/>
              </a:rPr>
              <a:t>https://grafdiktant.ru/r/5-let/</a:t>
            </a:r>
            <a:endParaRPr lang="ru-RU" dirty="0" smtClean="0"/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ваша задача – помочь малышу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форме овладеть необходимыми для хорошей учебы навыками,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хвалите его.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8107" y="2132856"/>
            <a:ext cx="1284734" cy="16401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98372" y="2136102"/>
            <a:ext cx="1163191" cy="1641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7734" y="2132856"/>
            <a:ext cx="1211919" cy="16416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 cstate="print"/>
          <a:srcRect l="18581" r="6663" b="20515"/>
          <a:stretch/>
        </p:blipFill>
        <p:spPr>
          <a:xfrm>
            <a:off x="4449845" y="2131433"/>
            <a:ext cx="1087124" cy="16416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 cstate="print"/>
          <a:srcRect l="14267" t="75" r="13914" b="1647"/>
          <a:stretch/>
        </p:blipFill>
        <p:spPr>
          <a:xfrm>
            <a:off x="5569380" y="2131433"/>
            <a:ext cx="1199630" cy="16416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01421" y="2131433"/>
            <a:ext cx="1267852" cy="16416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1142984"/>
            <a:ext cx="828092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100" dirty="0" smtClean="0"/>
              <a:t>    </a:t>
            </a:r>
            <a:r>
              <a:rPr lang="ru-RU" altLang="ru-RU" sz="2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alt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графических умений необходимо для </a:t>
            </a:r>
            <a:endParaRPr lang="ru-RU" altLang="ru-RU" sz="2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alt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навыков письма, рисования, начертания цифр. Одной из самых эффективных и интересных методик являются графические диктанты.</a:t>
            </a:r>
          </a:p>
          <a:p>
            <a:r>
              <a:rPr lang="ru-RU" alt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Рисование </a:t>
            </a:r>
            <a:r>
              <a:rPr lang="ru-RU" alt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клеточкам – очень увлекательное и полезное занятие для детей. Это игровой способ развития у малыша пространственного воображения, мелкой моторики пальцев рук, координации движений, усидчивости.</a:t>
            </a:r>
          </a:p>
          <a:p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Графические диктанты помогут подготовить руку ребенка к письму, заложат основу для формирования каллиграфически правильного письма. 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Работа над графическими диктантами развивает способность к концентрации внимания, к запоминанию и воспроизведению ряда последовательных действий, контролю за собственной письменной деятельностью.</a:t>
            </a:r>
            <a:endParaRPr lang="ru-RU" sz="2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5720" y="1285860"/>
            <a:ext cx="80306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Графический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диктант можно выполнять в трёх вариантах: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Ребенку предлагают образец геометрического рисунка и просят повторить точно такой же рисунок в тетради в клетку. 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2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Взрослый диктует последовательность действий с указанием числа клеточек и их направлений (влево, вправо, вверх, вниз), ребенок выполняет работу на слух, а затем сравнивает методом наложения свое изображение орнамента или фигуры с образцом в пособии. 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Детям предлагается скопировать изображения предметов с образцов, затем нарисовать зеркальное изображение предмета под диктовку.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786322"/>
            <a:ext cx="1859741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39552" y="1268760"/>
            <a:ext cx="796039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-Задания должны быть подобраны по принципу «от простого к сложному».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-Для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необходима тетрадь 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крупную клетку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простой карандаш и ластик, чтобы ребенок мог всегда исправить неправильную линию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Ваша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– помочь ребенку в игровой форме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овладеть необходимыми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хорошей учебы навыками.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Поэтому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ругайте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его.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Если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него что-то не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просто объясните,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как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делать правильно.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хвалите малыша,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ни с кем не сравнивайте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материалы к урокам\Я УЧУСЬ\ШАБЛОН ДЛЯ ПРЕЗЕНТАЦИИ\готовые шаблоны\Шаблон Школьная страна\мальчик для триггер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5000636"/>
            <a:ext cx="1714512" cy="17145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7544" y="1142984"/>
            <a:ext cx="796210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/>
              <a:t>	</a:t>
            </a:r>
          </a:p>
          <a:p>
            <a:pPr algn="ctr">
              <a:spcAft>
                <a:spcPts val="0"/>
              </a:spcAft>
            </a:pP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работы в тетрадях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spcAft>
                <a:spcPts val="0"/>
              </a:spcAft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При прямой посадке ребенок должен опираться грудью о стол.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Расстояние от края стола до груди должно быть не более 3-4 см.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Расстояние между глазами и тетрадью ребенка – 30-33 см.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Обе руки лежат на столе, только локтевой сустав немного выступает за края, левая рука поддерживает тетрадь и передвигает её вверх по мере заполнения страницы.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Свет должен падать с левой стороны.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Для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леворуких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детей свет должен падать справа.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b="0" i="0" dirty="0">
              <a:solidFill>
                <a:srgbClr val="111111"/>
              </a:solidFill>
              <a:effectLst/>
              <a:latin typeface="Montserra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материалы к урокам\Я УЧУСЬ\ШАБЛОН ДЛЯ ПРЕЗЕНТАЦИИ\готовые шаблоны\Шаблон Школьная страна\Девочка для триггер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143512"/>
            <a:ext cx="1928826" cy="1571612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214414" y="3500438"/>
            <a:ext cx="5929354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0" i="0" u="none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268760"/>
            <a:ext cx="734481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теперь, когда вы познакомились с основными правилами проведения графического диктанта, можно приступать к занятиям.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подобрала несколько вариантов графических диктантов для детей дошкольного возраста. Надеюсь, что ваш малыш легко с ними справится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Знакомство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клеткой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Познакомить детей с клеткой.</a:t>
            </a:r>
            <a:endParaRPr lang="ru-RU" sz="2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Упражнения:</a:t>
            </a:r>
            <a:endParaRPr lang="ru-RU" sz="2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Клетка-это домик. У домика есть пол, стены, и потолок, также и у клетки есть пол, стены, потолок.</a:t>
            </a:r>
            <a:endParaRPr lang="ru-RU" sz="2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Нарисовать одну клетку (на простом листе без клеточек)</a:t>
            </a:r>
            <a:endParaRPr lang="ru-RU" sz="2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Нарисовать много клеток, одна за другой (на таком же листе)</a:t>
            </a:r>
            <a:endParaRPr lang="ru-RU" sz="2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материалы к урокам\Я УЧУСЬ\ШАБЛОН ДЛЯ ПРЕЗЕНТАЦИИ\готовые шаблоны\Шаблон Школьная страна\мальчик для триггер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488" y="5143488"/>
            <a:ext cx="1714512" cy="17145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1071546"/>
            <a:ext cx="796267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/>
              <a:t>	 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с клеткой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Учить ориентироваться в клетке (центр клетки, углы, стороны)</a:t>
            </a: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Упражнение:</a:t>
            </a: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Найти в клетке центр (выделение центра клетки на протяжении всей строки)</a:t>
            </a: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Найти левый верхний угол (выделение угла в клетки на протяжении всей строки)</a:t>
            </a: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Найти правый нижний угол (выделение угла в клетки на протяжении всей строки)</a:t>
            </a: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г) Найти стороны клетки (правую, левую)</a:t>
            </a: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д) Найти «пол и потолок» клетки</a:t>
            </a:r>
          </a:p>
          <a:p>
            <a:pPr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е) Изобразить клетку полностью (нарисовать «домик» через </a:t>
            </a:r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одну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клетку)</a:t>
            </a:r>
          </a:p>
          <a:p>
            <a:endParaRPr lang="ru-RU" sz="14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t="5501" r="3616" b="-749"/>
          <a:stretch/>
        </p:blipFill>
        <p:spPr>
          <a:xfrm>
            <a:off x="467544" y="1455313"/>
            <a:ext cx="3639985" cy="47961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283968" y="1028343"/>
            <a:ext cx="432048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Замок</a:t>
            </a:r>
            <a:endParaRPr lang="ru-RU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1кл. вправо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5кл. вверх, 1кл. вправо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1кл.вверх, 1кл. вправо, 1кл.вниз влево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1кл вправо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2кл. вниз, 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1кл. вправо, 2кл. вверх, 1кл. вправо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1кл. вверх, 1кл. влево, 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1кл. вправо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1кл.вправо, 1кл.вправо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1кл. влево, 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1кл. вниз,  1кл. вправо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2кл. вниз, 1кл. вправо, 1кл. вниз, 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1кл. вправо, 1кл. вверх, 1кл. вправо, </a:t>
            </a:r>
          </a:p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1кл. вверх, 1кл. вправо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1кл.вверх, 1кл.вправо, 1кл. влево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1кл. вправо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4кл.вниз, 1кл.вправо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6кл. влево, 3кл.вверх</a:t>
            </a:r>
            <a:r>
              <a:rPr lang="ru-RU" b="1" dirty="0">
                <a:solidFill>
                  <a:srgbClr val="00B0F0"/>
                </a:solidFill>
              </a:rPr>
              <a:t>, 3кл. влево, 3кл.вниз, 4кл.влево.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83802" y="4150285"/>
            <a:ext cx="1914423" cy="22673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220" y="4288784"/>
            <a:ext cx="2857163" cy="2100014"/>
          </a:xfrm>
          <a:prstGeom prst="round2DiagRect">
            <a:avLst>
              <a:gd name="adj1" fmla="val 16667"/>
              <a:gd name="adj2" fmla="val 1994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79512" y="1028343"/>
            <a:ext cx="835292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Собака</a:t>
            </a:r>
            <a:endParaRPr lang="ru-RU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Поставьте 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точку отсчитав-1кл. вниз, 5кл. вправо.</a:t>
            </a:r>
            <a:endParaRPr lang="ru-RU" sz="14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2кл. вправо, 1кл. вниз, 1кл. вправо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2кл.вправо, 1кл. вправо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2кл.вправо, 1кл вправо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3кл. вниз, 1кл. влево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1кл. влево, 3кл. вниз, 8кл. вправо, 1кл. вверх,</a:t>
            </a:r>
            <a:r>
              <a:rPr lang="ru-RU" sz="1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1кл. вправо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4кл.вверх, 2кл.вправо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7кл. вниз, 1кл. влево вниз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 8кл. вниз,4кл. влево, 1кл. влево вверх по диаг.,3кл. вверх, 4кл. влево, 4кл. вниз, 4кл. влево, 1кл. влево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7кл. вверх, 1кл. вправо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4кл.влево, 1кл. вверх, 1кл. влево, 2кл. влево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2кл. вверх, 1кл.вправо вверх по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2кл. вправо, 1кл.вверх, 2кл. влево, 1кл. в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лево вверх по </a:t>
            </a:r>
            <a:r>
              <a:rPr lang="ru-RU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., 1кл.вверх, 3кл. 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право вверх по </a:t>
            </a:r>
            <a:r>
              <a:rPr lang="ru-RU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диаг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91762" y="4457855"/>
            <a:ext cx="1999661" cy="165215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1784</TotalTime>
  <Words>960</Words>
  <Application>Microsoft Office PowerPoint</Application>
  <PresentationFormat>Экран (4:3)</PresentationFormat>
  <Paragraphs>94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Буева</cp:lastModifiedBy>
  <cp:revision>179</cp:revision>
  <dcterms:created xsi:type="dcterms:W3CDTF">2014-07-23T13:48:54Z</dcterms:created>
  <dcterms:modified xsi:type="dcterms:W3CDTF">2020-04-29T08:32:39Z</dcterms:modified>
</cp:coreProperties>
</file>