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0D2721A-B0DA-4F20-A200-779D434FAA9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B3D4BD2-D1B6-40CF-9BDC-96CDAE6B2C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2721A-B0DA-4F20-A200-779D434FAA9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4BD2-D1B6-40CF-9BDC-96CDAE6B2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2721A-B0DA-4F20-A200-779D434FAA9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4BD2-D1B6-40CF-9BDC-96CDAE6B2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2721A-B0DA-4F20-A200-779D434FAA9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4BD2-D1B6-40CF-9BDC-96CDAE6B2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2721A-B0DA-4F20-A200-779D434FAA9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4BD2-D1B6-40CF-9BDC-96CDAE6B2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2721A-B0DA-4F20-A200-779D434FAA9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4BD2-D1B6-40CF-9BDC-96CDAE6B2C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2721A-B0DA-4F20-A200-779D434FAA9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4BD2-D1B6-40CF-9BDC-96CDAE6B2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2721A-B0DA-4F20-A200-779D434FAA9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4BD2-D1B6-40CF-9BDC-96CDAE6B2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2721A-B0DA-4F20-A200-779D434FAA9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4BD2-D1B6-40CF-9BDC-96CDAE6B2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2721A-B0DA-4F20-A200-779D434FAA9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4BD2-D1B6-40CF-9BDC-96CDAE6B2C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2721A-B0DA-4F20-A200-779D434FAA9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D4BD2-D1B6-40CF-9BDC-96CDAE6B2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0D2721A-B0DA-4F20-A200-779D434FAA90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CB3D4BD2-D1B6-40CF-9BDC-96CDAE6B2C5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1491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«Мои друзья-насекомые»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редней группы №1</a:t>
            </a: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928670"/>
            <a:ext cx="45005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п.Теплое»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278605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Клуб по интересам</a:t>
            </a:r>
          </a:p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«Росинка»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xmlns="" val="17171880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268760"/>
            <a:ext cx="3419856" cy="4537680"/>
          </a:xfrm>
        </p:spPr>
        <p:txBody>
          <a:bodyPr/>
          <a:lstStyle/>
          <a:p>
            <a:pPr marL="68580" indent="0">
              <a:buNone/>
            </a:pPr>
            <a:r>
              <a:rPr lang="ru-RU" dirty="0"/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Добывают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корм для всей семьи – смотри какую большую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личинку они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раздобыли! Им её надолго хватит!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C:\Users\Галина\Downloads\805.jpg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12776"/>
            <a:ext cx="3960440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107676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268760"/>
            <a:ext cx="3419856" cy="453768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Муравьи очень трудолюбивые, целыми днями они трудятся: чинят свой муравейник,</a:t>
            </a:r>
          </a:p>
        </p:txBody>
      </p:sp>
      <p:pic>
        <p:nvPicPr>
          <p:cNvPr id="5" name="Объект 4" descr="C:\Users\Галина\Downloads\Картинка-муравейника-для-детей-011-600x419.jpg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1" y="1556792"/>
            <a:ext cx="3852540" cy="34563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314972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196752"/>
            <a:ext cx="3419856" cy="4609688"/>
          </a:xfrm>
        </p:spPr>
        <p:txBody>
          <a:bodyPr/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Домовитая хозяйка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Полетела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 лужайкой Похлопочет над цветком - Он поделится медком (пчела)</a:t>
            </a:r>
          </a:p>
          <a:p>
            <a:endParaRPr lang="ru-RU" dirty="0"/>
          </a:p>
        </p:txBody>
      </p:sp>
      <p:pic>
        <p:nvPicPr>
          <p:cNvPr id="5" name="Объект 4" descr="C:\Users\Галина\Downloads\orig (1).jfif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268760"/>
            <a:ext cx="3923979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741438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1042416" y="1268760"/>
            <a:ext cx="3419856" cy="453768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это домашние пчелы которые, живут рядом с человеком – они живут в улье.</a:t>
            </a:r>
          </a:p>
        </p:txBody>
      </p:sp>
      <p:pic>
        <p:nvPicPr>
          <p:cNvPr id="7" name="Объект 6" descr="C:\Users\Галина\Downloads\1-48.jpg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340768"/>
            <a:ext cx="4104455" cy="34563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1788924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268760"/>
            <a:ext cx="3419856" cy="4537680"/>
          </a:xfrm>
        </p:spPr>
        <p:txBody>
          <a:bodyPr/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Дикие пчелы строят себе домики на деревьях,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5" name="Объект 4" descr="C:\Users\Галина\Downloads\8097a25ae057371a9122b6ee08c3c57f.jpe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3" y="1412776"/>
            <a:ext cx="3996557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948331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268760"/>
            <a:ext cx="3419856" cy="4537680"/>
          </a:xfrm>
        </p:spPr>
        <p:txBody>
          <a:bodyPr/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Пчелки питаются вкусным соком цветов – нектаром -… … и цветочной пыльцой</a:t>
            </a:r>
          </a:p>
          <a:p>
            <a:endParaRPr lang="ru-RU" dirty="0"/>
          </a:p>
        </p:txBody>
      </p:sp>
      <p:pic>
        <p:nvPicPr>
          <p:cNvPr id="5" name="Объект 4" descr="C:\Users\Галина\Downloads\bee-bees-flower-flowers-wallpaper-9873d9b6cfe5536924346af50913405c.jpg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412776"/>
            <a:ext cx="3421062" cy="2567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ownloads\wildlife-photography-of-two-orange-tigers-near-each-other-wallpaper-preview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64903"/>
            <a:ext cx="3312368" cy="26642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925598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412776"/>
            <a:ext cx="3419856" cy="4393664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зиму пчелы запасают много вкусного меда. Люди с удовольствием едят пчелиный мед! Он вкусный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</p:txBody>
      </p:sp>
      <p:pic>
        <p:nvPicPr>
          <p:cNvPr id="5" name="Объект 4" descr="C:\Users\Галина\Downloads\v-sotah-polza-i-vred.jpg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9" y="1484784"/>
            <a:ext cx="3780532" cy="3264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ownloads\сот-с-ме-ом-на-бе-изне-79578558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0096"/>
          <a:stretch/>
        </p:blipFill>
        <p:spPr bwMode="auto">
          <a:xfrm>
            <a:off x="971600" y="3212976"/>
            <a:ext cx="3168352" cy="25922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7819991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268760"/>
            <a:ext cx="3419856" cy="4537680"/>
          </a:xfrm>
        </p:spPr>
        <p:txBody>
          <a:bodyPr/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Бабочки, как и пчелки, питаются сладким нектаром цветов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Шевелились у цветка все четыре лепестка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сорвать его хотел - он вспорхнул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улетел (Бабочка)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Объект 4" descr="C:\Users\Галина\Downloads\orig (2).jfif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7" y="1556792"/>
            <a:ext cx="3708524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0496018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484784"/>
            <a:ext cx="3419856" cy="4321656"/>
          </a:xfrm>
        </p:spPr>
        <p:txBody>
          <a:bodyPr/>
          <a:lstStyle/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ветки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тропинку, с травки на былинку прыгает пружинка – Зелёная спинка.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(Кузнечик)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5" name="Объект 4" descr="C:\Users\Галина\Downloads\i.jfif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7" y="1556792"/>
            <a:ext cx="3708524" cy="3744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3852946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1340768"/>
            <a:ext cx="3419856" cy="450112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Питаются они мелкими насекомыми. 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C:\Users\Галина\Downloads\6ddb353c8e4ce11690b68bb0b19d845a.jpg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7" y="1412776"/>
            <a:ext cx="4068564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1868876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980728"/>
            <a:ext cx="6777317" cy="4851901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 детей узнавать и называть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насекомых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знания детей о разновидностях насекомых, их пользе для живой природы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интерес к шестиногим друзьям - насекомым, логическое мышление, наблюдательность.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любознательность окружающему миру.</a:t>
            </a:r>
          </a:p>
          <a:p>
            <a:pPr marL="6858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92097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268760"/>
            <a:ext cx="6777317" cy="4563869"/>
          </a:xfrm>
        </p:spPr>
        <p:txBody>
          <a:bodyPr/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свою очередь, кузнечики - лакомая и легкая добыча для многих хищников, например для птиц: поскольку днем насекомые отдыхают, поймать их нетрудно. Чтобы избежать такой участи, многие виды кузнечиков прибегают к хитрому трюку - они отлично маскируются, принимая вид листьев растений, на которых живут</a:t>
            </a:r>
          </a:p>
          <a:p>
            <a:pPr marL="6858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2710206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268760"/>
            <a:ext cx="3419856" cy="453768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Летит пищит, ножки длинные тащит, случай не упустит: сядет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укусит (Комар)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C:\Users\Галина\Downloads\455aad1922fc23b035937001e2190b13.jpg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700808"/>
            <a:ext cx="4176463" cy="3744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8407975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268760"/>
            <a:ext cx="3419856" cy="4537680"/>
          </a:xfrm>
        </p:spPr>
        <p:txBody>
          <a:bodyPr/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поддержания жизни комары питаются соком растений. Чтобы обеспечивать развитие потомства, самкам нужна еще и кровь – человеческая или животных.</a:t>
            </a:r>
          </a:p>
          <a:p>
            <a:endParaRPr lang="ru-RU" dirty="0"/>
          </a:p>
        </p:txBody>
      </p:sp>
      <p:pic>
        <p:nvPicPr>
          <p:cNvPr id="5" name="Рисунок 4" descr="C:\Users\Галина\Downloads\komar-739630-PmFBjirF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501008"/>
            <a:ext cx="3318123" cy="259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 descr="C:\Users\Галина\Downloads\w1056h594fill.jpg"/>
          <p:cNvPicPr>
            <a:picLocks noGrp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1771" y="1340768"/>
            <a:ext cx="3356949" cy="273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714646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124744"/>
            <a:ext cx="6777317" cy="4707885"/>
          </a:xfrm>
        </p:spPr>
        <p:txBody>
          <a:bodyPr>
            <a:noAutofit/>
          </a:bodyPr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одним словом можно их назвать?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(Насекомые)</a:t>
            </a:r>
          </a:p>
          <a:p>
            <a:pPr marL="6858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«Сороконожка»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Шла сороконожка</a:t>
            </a:r>
          </a:p>
          <a:p>
            <a:pPr marL="6858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идут ритмичным шагом, слегка пружиня)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сухой дорожке.</a:t>
            </a: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Вдруг закапал дождик: Кап-кап-кап!</a:t>
            </a:r>
          </a:p>
          <a:p>
            <a:pPr marL="6858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останавливаются и приседают.)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Ой, промокнут сорок лап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08326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196752"/>
            <a:ext cx="6777317" cy="463587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Насморк мне не нужен</a:t>
            </a: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идут, высоко поднимая колени, будто шагают через лужи,</a:t>
            </a: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Обойду я лужи!</a:t>
            </a: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Грязи в дом не принесу</a:t>
            </a: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останавливаются, трясут одной ногой,</a:t>
            </a: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Каждой лапкой потрясу!</a:t>
            </a:r>
          </a:p>
          <a:p>
            <a:pPr marL="6858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(трясут другой ногой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И потопаю потом</a:t>
            </a:r>
          </a:p>
          <a:p>
            <a:pPr marL="6858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топают ногами)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Ой, какой от лапок гром!</a:t>
            </a:r>
          </a:p>
          <a:p>
            <a:pPr marL="6858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01715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052736"/>
            <a:ext cx="6777317" cy="4779893"/>
          </a:xfrm>
        </p:spPr>
        <p:txBody>
          <a:bodyPr/>
          <a:lstStyle/>
          <a:p>
            <a:pPr marL="6858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ИГРА: «Закончи предложение»</a:t>
            </a:r>
          </a:p>
          <a:p>
            <a:pPr marL="6858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Пчела собирает (мёд). Мухи разносят (болезни). Бабочка летает над (цветком). Божья коровка поедает (тлю). Комар кусает (человека).</a:t>
            </a:r>
          </a:p>
          <a:p>
            <a:pPr marL="6858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"Угадай, кто улетел? " </a:t>
            </a:r>
          </a:p>
        </p:txBody>
      </p:sp>
      <p:pic>
        <p:nvPicPr>
          <p:cNvPr id="4" name="Объект 4" descr="C:\Users\Галина\Downloads\hello_html_66823b97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35"/>
          <a:stretch>
            <a:fillRect/>
          </a:stretch>
        </p:blipFill>
        <p:spPr bwMode="auto">
          <a:xfrm>
            <a:off x="428596" y="3857628"/>
            <a:ext cx="2128320" cy="1656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4" descr="C:\Users\Галина\Downloads\orig (1).jfif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7422" y="4286256"/>
            <a:ext cx="1800199" cy="1764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4" descr="C:\Users\Галина\Downloads\orig (2).jfif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7686" y="3714752"/>
            <a:ext cx="1944216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4" descr="C:\Users\Галина\Downloads\455aad1922fc23b035937001e2190b13.jpg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2264" y="4286256"/>
            <a:ext cx="2016225" cy="1613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5101878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 descr="C:\Users\Галина\Downloads\orig (1).jfif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786" y="3500438"/>
            <a:ext cx="2736304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4" descr="C:\Users\Галина\Downloads\orig (2).jfif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0496" y="2428868"/>
            <a:ext cx="1944216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4" descr="C:\Users\Галина\Downloads\455aad1922fc23b035937001e2190b13.jpg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6512" y="4000504"/>
            <a:ext cx="2016225" cy="161313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угольник 8"/>
          <p:cNvSpPr/>
          <p:nvPr/>
        </p:nvSpPr>
        <p:spPr>
          <a:xfrm>
            <a:off x="3000364" y="1000108"/>
            <a:ext cx="40532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улетел?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xmlns="" val="36230421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052736"/>
            <a:ext cx="6777317" cy="4779893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улетел?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4" descr="C:\Users\Галина\Downloads\hello_html_66823b97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56"/>
          <a:stretch>
            <a:fillRect/>
          </a:stretch>
        </p:blipFill>
        <p:spPr bwMode="auto">
          <a:xfrm>
            <a:off x="571472" y="2786058"/>
            <a:ext cx="2643206" cy="2013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4" descr="C:\Users\Галина\Downloads\orig (1).jfif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7554" y="2285992"/>
            <a:ext cx="2286016" cy="2550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4" descr="C:\Users\Галина\Downloads\455aad1922fc23b035937001e2190b13.jpg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00760" y="2714620"/>
            <a:ext cx="2643206" cy="25418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5249078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124744"/>
            <a:ext cx="6777317" cy="4707885"/>
          </a:xfrm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поговорили сегодня об удивительном мире, который называется мир…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НАСЕКОМЫХ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Все они приносят пользу живой природе, их нельзя уничтожать, к ним нужно бережно относиться.</a:t>
            </a: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насекомые, которые могут нанести вред человеку – мухи, малярийные комары, клещи, клопы, саранча. От таких насекомых нужно защищаться. Смазывать места укуса специальным кремом, опылять поля от вредителей, чтобы сохранить урожай.</a:t>
            </a: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мы бываем в лесу, в поле нужно надевать брюки, рубахи с длинными рукавами, обязательно иметь головной убор.</a:t>
            </a: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Наблюдайте за насекомыми, их повадками, их мир удивителен, без насекомых погибнет природа, ведь на Земле всё взаимосвязано.</a:t>
            </a:r>
          </a:p>
          <a:p>
            <a:pPr marL="6858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44300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268760"/>
            <a:ext cx="6777317" cy="4563869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 сегодня говорили? (о насекомых)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игры играли?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(«Закончи предложение», «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Угадай кто улетел»)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делали?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(отгадывали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35492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412776"/>
            <a:ext cx="3419856" cy="4393664"/>
          </a:xfrm>
        </p:spPr>
        <p:txBody>
          <a:bodyPr/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Надевает эта крошка платье красное в горошек И летать умеет ловко Это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 (Божья коровка)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5" name="Объект 4" descr="C:\Users\Галина\Downloads\hello_html_66823b97.jpg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353318"/>
            <a:ext cx="4320479" cy="30919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586334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268760"/>
            <a:ext cx="3419856" cy="4537680"/>
          </a:xfrm>
        </p:spPr>
        <p:txBody>
          <a:bodyPr/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Божьи коровки бывают разных цветов: красные, черные, желтые, оранжевые, белые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5" name="Рисунок 4" descr="C:\Users\Галина\Downloads\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81312"/>
            <a:ext cx="2376264" cy="1994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ownloads\Screenshot_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391156"/>
            <a:ext cx="2304256" cy="177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6" descr="C:\Users\Галина\Downloads\ccc5af44e7.jpg"/>
          <p:cNvPicPr>
            <a:picLocks noGrp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2197" y="1268761"/>
            <a:ext cx="2930203" cy="2160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алина\Downloads\3f3006e2b9a5449fad5c65421f6512b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81261"/>
            <a:ext cx="2038350" cy="189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Галина\Downloads\Желтая-божья-коровка-с-черными-точками-02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5548" y="3878525"/>
            <a:ext cx="2524844" cy="20707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410778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340768"/>
            <a:ext cx="3419856" cy="4465672"/>
          </a:xfrm>
        </p:spPr>
        <p:txBody>
          <a:bodyPr/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Божьи коровки устраивают свои домики на листьях и цветах разных растений.</a:t>
            </a:r>
          </a:p>
          <a:p>
            <a:pPr marL="68580" indent="0">
              <a:buNone/>
            </a:pPr>
            <a:endParaRPr lang="ru-RU" dirty="0"/>
          </a:p>
        </p:txBody>
      </p:sp>
      <p:pic>
        <p:nvPicPr>
          <p:cNvPr id="5" name="Объект 4" descr="C:\Users\Галина\Downloads\orig.jfif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1" y="1628800"/>
            <a:ext cx="3852540" cy="3528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304730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340768"/>
            <a:ext cx="3419856" cy="4465672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Божья коровка питается тлей.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C:\Users\Галина\Downloads\1_5255039ce8c715255039ce8cae.jpg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00808"/>
            <a:ext cx="4788645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795528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268760"/>
            <a:ext cx="3419856" cy="4537680"/>
          </a:xfrm>
        </p:spPr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Тля – это очень маленький жучок, который грызет листики растений. Божья коровка ест тлю – этим она очень помогает растениям – не дает тле сгрызть все листики у цветочков и кустиков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Красная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оранжевая окраска божьей коровки называется предостерегающей. Птицы знают, что 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насекомые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 такой окраской несъедобные, и не клюют их.</a:t>
            </a:r>
          </a:p>
          <a:p>
            <a:endParaRPr lang="ru-RU" dirty="0"/>
          </a:p>
        </p:txBody>
      </p:sp>
      <p:pic>
        <p:nvPicPr>
          <p:cNvPr id="5" name="Объект 4" descr="C:\Users\Галина\Downloads\9db882.jpg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7" y="1772816"/>
            <a:ext cx="3708524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4504159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340768"/>
            <a:ext cx="3419856" cy="4465672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поляне возле елок Дом построен из иголок. За травой не виден он, А жильцов в нем миллион. (муравейник)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C:\Users\Галина\Downloads\img1 (5).jpg"/>
          <p:cNvPicPr>
            <a:picLocks noGrp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21" r="12028"/>
          <a:stretch/>
        </p:blipFill>
        <p:spPr bwMode="auto">
          <a:xfrm>
            <a:off x="3923929" y="1628800"/>
            <a:ext cx="4140572" cy="38884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9824451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2416" y="1340768"/>
            <a:ext cx="3419856" cy="4465672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муравьи тащат большую и тяжелую палочку. Они настоящие силачи - ведь палочка весит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много раз больше их самих! </a:t>
            </a:r>
          </a:p>
        </p:txBody>
      </p:sp>
      <p:pic>
        <p:nvPicPr>
          <p:cNvPr id="5" name="Объект 4" descr="C:\Users\Галина\Downloads\ebfe37b6c6ed98465f55fa5de23d827c.jpg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84784"/>
            <a:ext cx="3888431" cy="38164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864224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89</TotalTime>
  <Words>731</Words>
  <Application>Microsoft Office PowerPoint</Application>
  <PresentationFormat>Экран (4:3)</PresentationFormat>
  <Paragraphs>69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Остин</vt:lpstr>
      <vt:lpstr>«Мои друзья-насекомые»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Мои друзья-насекомые Клуб по интересам</dc:title>
  <dc:creator>Галина</dc:creator>
  <cp:lastModifiedBy>Буева</cp:lastModifiedBy>
  <cp:revision>10</cp:revision>
  <dcterms:created xsi:type="dcterms:W3CDTF">2020-06-02T18:07:37Z</dcterms:created>
  <dcterms:modified xsi:type="dcterms:W3CDTF">2020-06-03T10:54:50Z</dcterms:modified>
</cp:coreProperties>
</file>