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4" r:id="rId5"/>
    <p:sldId id="268" r:id="rId6"/>
    <p:sldId id="265" r:id="rId7"/>
    <p:sldId id="266" r:id="rId8"/>
    <p:sldId id="262" r:id="rId9"/>
    <p:sldId id="263" r:id="rId10"/>
    <p:sldId id="260" r:id="rId11"/>
    <p:sldId id="261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49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7860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844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835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052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45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07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6991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214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989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248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54E9-F47C-4940-83E8-9662EC0776FB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7714-76F7-4458-A034-30A65C63C6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633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toshop-kopona.com/uploads/posts/2019-08/1567020059_01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60451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  <a:b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№3 п. Тёплое»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 smtClean="0">
                <a:ln>
                  <a:solidFill>
                    <a:srgbClr val="7030A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Путешествие в лето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413171" cy="1655762"/>
          </a:xfrm>
        </p:spPr>
        <p:txBody>
          <a:bodyPr>
            <a:normAutofit fontScale="40000" lnSpcReduction="20000"/>
          </a:bodyPr>
          <a:lstStyle/>
          <a:p>
            <a:pPr lvl="0" algn="r">
              <a:lnSpc>
                <a:spcPct val="107000"/>
              </a:lnSpc>
            </a:pPr>
            <a:endParaRPr lang="ru-RU" sz="1600" dirty="0" smtClean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endParaRPr lang="ru-RU" sz="1600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endParaRPr lang="ru-RU" sz="1600" dirty="0" smtClean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3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lvl="0" algn="r">
              <a:lnSpc>
                <a:spcPct val="107000"/>
              </a:lnSpc>
            </a:pPr>
            <a:r>
              <a:rPr lang="ru-RU" sz="3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средней группы №1</a:t>
            </a:r>
          </a:p>
          <a:p>
            <a:pPr lvl="0" algn="r">
              <a:lnSpc>
                <a:spcPct val="107000"/>
              </a:lnSpc>
            </a:pPr>
            <a:r>
              <a:rPr lang="ru-RU" sz="3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Дмитриева </a:t>
            </a:r>
            <a:r>
              <a:rPr lang="ru-RU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Л.Е</a:t>
            </a:r>
            <a:r>
              <a:rPr lang="ru-RU" sz="2900" dirty="0" smtClean="0">
                <a:solidFill>
                  <a:srgbClr val="1F386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19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717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6262" y="457200"/>
            <a:ext cx="86237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называют —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жнивень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густарь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«разносол»,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серпень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Август поднимает птицу на крыло: стаи скворцов первыми с шумом проделывают крутые взлёты и виражи. По утрам и вечерам стайки грачей кричат на гнёздах, а днём — на добыче. В августе лето бежит навстречу осени. Август очень щедрый месяц: на весь год люди запасают хлеб, добывают корма для животных. «У зимы рот велик, августу спать не велит».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img-fotki.yandex.ru/get/6718/208086671.1/0_18daa4_b4ed4744_XX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96" y="3405518"/>
            <a:ext cx="3938907" cy="304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cx.ru/upload/iblock/393/39318eda33c6f6b01a486d92e956dd9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4443" y="3405518"/>
            <a:ext cx="3548315" cy="304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kormanews.by/wp-content/uploads/2018/06/IMG_09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5462" y="3405516"/>
            <a:ext cx="3579847" cy="3042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339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4372" y="283779"/>
            <a:ext cx="90809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*Что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именно заготавливают люди в августе?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*Какие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заготовки делают ваши родители из ягод,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фруктов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и овощей, грибов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</p:txBody>
      </p:sp>
      <p:pic>
        <p:nvPicPr>
          <p:cNvPr id="5" name="Рисунок 4" descr="https://avatars.mds.yandex.net/get-pdb/487514/260347d2-5964-4c5b-85dc-4f79da9de25a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4937" y="3479713"/>
            <a:ext cx="2707947" cy="2638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 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293" y="3799568"/>
            <a:ext cx="3386083" cy="291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0-tub-ru.yandex.net/i?id=50c8e030ee7077479540cf2c8b3879a4-l&amp;n=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3535" y="3955023"/>
            <a:ext cx="3083396" cy="2762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vk.vkfaces.com/855236/v855236323/c5fa5/U91EBraN03c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6982" y="422098"/>
            <a:ext cx="2214449" cy="26780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68014" y="2751843"/>
            <a:ext cx="883807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*Что надо знать и помнить при сборе ягод и грибов в лесу?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8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8510" y="740979"/>
            <a:ext cx="8229600" cy="142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 вот наш разговор подходит к концу. Надеюсь, что вам было интересно, и вы узнали много нового и вспомнили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забытое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старое. Отличного летнего настроения вам!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w-dog.ru/wallpapers/9/6/438896966233048/pejzazh-priroda-derevya-zeleno-trava-nebo-oblak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6622" y="2381250"/>
            <a:ext cx="5391806" cy="3562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096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478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 детей представления о сезонных изменениях в живой и неживой природе в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летний период;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*Развивать память, мышление, способность правильно и грамотно высказывать свои мысли;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*Научить детей выявлять главные особенности каждого летнего месяца;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*Воспитывать культуру поведения в природе в летний период;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*Воспитывать любовь к природе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572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593" y="157655"/>
            <a:ext cx="8749862" cy="693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нас с вами будет очень интересный разговор, а загадка поможет вам узнать, о чем мы поговорим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Отгадайте время года: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Жаркая стоит погода,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Рано солнышко встает,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Днем и греет, и печет,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Речка манит нас прохладой,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лес за ягодами надо,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Землянику поспевай,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ленись, до собирай.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рожь шумит, как море,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Соловьи поют на зорях,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травы сочные стоят,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Косари в луга спешат. –(Лето)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img-2005-09.photosight.ru/12/10309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46" t="9420" r="5701" b="10260"/>
          <a:stretch/>
        </p:blipFill>
        <p:spPr bwMode="auto">
          <a:xfrm>
            <a:off x="5521347" y="1261242"/>
            <a:ext cx="6444680" cy="38783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33900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5903" y="394139"/>
            <a:ext cx="9159765" cy="3461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Очень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 существует пословиц и поговорок про лето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думаете, как можно объяснить такие поговорки и пословицы: «Летом заря с зарёй встречаются». (Большой световой день.)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июне солнце высоко, а с утра до вечера далеко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».(длинный день)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говорят: летом каждый кустик ночевать пустит? (Потому что летом очень тёплые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ночи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310" y="2900855"/>
            <a:ext cx="11114690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Давайте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вспомним, как называются летние месяцы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Месяц июнь называют — «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хлеборост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». Как можно объяснить это название? </a:t>
            </a:r>
            <a:endParaRPr lang="ru-RU" sz="20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Ещё одно название июня — «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по-древнерусски — «кузнечик». А это потому, что одной из примет июня является громкое стрекотание кузнечиков. Видите, сколько интересного можно узнать про летние месяцы!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87929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310" y="2900855"/>
            <a:ext cx="111146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</a:endParaRPr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00855" y="709448"/>
            <a:ext cx="87025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давайте представим летний день и пойдем отдохнем.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Физминутка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«Лето».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Раз, два, три, четыре, пять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  (шагаем на месте)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Будем летом мы играть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      (кружимся)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Будем плавать и качаться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   (изображаем плаванье)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Будем прыгать и кататься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   (прыжки)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Будем бегать,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загорать           (бег на месте)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грибочки собирать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             (наклоны)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 descr="https://avatars.mds.yandex.net/get-pdb/477388/bb8538e0-6fc0-43af-976c-fac501cfb8cd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2665" y="2461683"/>
            <a:ext cx="3594045" cy="2685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674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3559" y="362608"/>
            <a:ext cx="6290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теперь отгадайте загадку: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Летом снег!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смех!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по улице летает -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же он не тает?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(Тополиный пух)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astra-cgbs.ru/wp-content/uploads/2018/07/59873564_Topolinuyy_puh_060515-932x69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7475" y="189186"/>
            <a:ext cx="4693526" cy="35162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31075" y="2590630"/>
            <a:ext cx="11479925" cy="264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снег — тополиный пух. Так тополь распространяет свои семена.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Летом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цветёт очень много растений, поэтому июнь в народном календаре называют «разноцвет». А как вы думаете, чем полезны цветы?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41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6718" y="331077"/>
            <a:ext cx="537604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А кто-нибудь из вас ходил на луг? Много ли цветов вы там видели? Можно ли собирать букеты на лугах? Почему? Какие вы знаете лекарственные растения?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https://avatars.mds.yandex.net/get-pdb/1340225/391f9af2-f9b7-4f82-98b0-6698089d4468/s120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5681" y="262524"/>
            <a:ext cx="4486112" cy="35369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57655" y="2569779"/>
            <a:ext cx="8986345" cy="83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Послушайте, как в народе называли месяц июль.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Июль —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липень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— цветение липы и время пчёл.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xn----8sbaabm3bauxh5bbm.xn--p1ai/wp-content/uploads/2019/12/dfdemouoxxid6nljl6qdmsxn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654" y="3401802"/>
            <a:ext cx="5139560" cy="3314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5512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593" y="204952"/>
            <a:ext cx="6763407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живут пчёлы?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Полезные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 это насекомые?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А что необходимо знать и помнить при общении с пчёлами? Опасен ли укус пчелы для человека или животного?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avatars.mds.yandex.net/get-pdb/1642751/9eb43ade-80ca-4ad8-ba6e-083c7f8b2093/s1200?webp=false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9668"/>
          <a:stretch/>
        </p:blipFill>
        <p:spPr bwMode="auto">
          <a:xfrm>
            <a:off x="9685282" y="2255339"/>
            <a:ext cx="2506718" cy="21629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https://pbs.twimg.com/media/DgIyMVjWkAA0C_4.jpg:large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138"/>
          <a:stretch/>
        </p:blipFill>
        <p:spPr bwMode="auto">
          <a:xfrm>
            <a:off x="8338070" y="0"/>
            <a:ext cx="2811025" cy="2302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3779" y="3015747"/>
            <a:ext cx="8860221" cy="966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А вспомните, кто из сказочных героев пострадал от незнания правил поведения при встрече с пчёлами? </a:t>
            </a:r>
            <a:endParaRPr lang="ru-RU" sz="2000" dirty="0"/>
          </a:p>
        </p:txBody>
      </p:sp>
      <p:pic>
        <p:nvPicPr>
          <p:cNvPr id="8" name="Рисунок 7" descr="https://sun9-63.userapi.com/c849528/v849528370/98834/oBAlRXdDYaA.jpg?ava=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1879" y="3719451"/>
            <a:ext cx="3328823" cy="29020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805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c.vseosvita.ua/00156x-3c38/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35308"/>
            <a:ext cx="12192001" cy="688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8083" y="1434662"/>
            <a:ext cx="9821917" cy="67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01309" y="252248"/>
            <a:ext cx="91755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Июль — время выкармливать птенцов, на крыло ставить. А что это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значит?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Расскажите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каких птиц знаете? Как называются детёныши этих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птиц?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же кормят своих птенцов разные птицы и как учат их летать?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xn----dtbeeceladp3bl6cwh.xn--p1ai/wp-content/uploads/2016/01/ZHavoronok-polevoy_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24" r="8392"/>
          <a:stretch/>
        </p:blipFill>
        <p:spPr bwMode="auto">
          <a:xfrm>
            <a:off x="3156551" y="1643190"/>
            <a:ext cx="2830898" cy="24278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https://im0-tub-ru.yandex.net/i?id=faeff56c0d5f1ae9b8ef725a01f45ebd-l&amp;n=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5668" y="3883946"/>
            <a:ext cx="2981161" cy="2399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 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634" y="2963251"/>
            <a:ext cx="2963917" cy="24976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93228" y="3234652"/>
            <a:ext cx="6534253" cy="278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Ласточка  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6070" y="3244334"/>
            <a:ext cx="780393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Жаворонок</a:t>
            </a: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</a:t>
            </a: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Грач  </a:t>
            </a:r>
            <a:endParaRPr lang="ru-RU" sz="2000" dirty="0"/>
          </a:p>
        </p:txBody>
      </p:sp>
      <p:pic>
        <p:nvPicPr>
          <p:cNvPr id="10" name="Рисунок 9" descr="https://pics.botanichka.ru/wp-content/uploads/2015/06/Garden_bird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7835" y="2770150"/>
            <a:ext cx="3284080" cy="2631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434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596</Words>
  <Application>Microsoft Office PowerPoint</Application>
  <PresentationFormat>Произвольный</PresentationFormat>
  <Paragraphs>103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                                                           Муниципальное казённое дошкольное образовательное учреждение   «Детский сад №3 п. Тёплое»       Путешествие в лето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  «Детский сад №3 п. Тёплое»     Познавательное развитие</dc:title>
  <dc:creator>1</dc:creator>
  <cp:lastModifiedBy>Буева</cp:lastModifiedBy>
  <cp:revision>14</cp:revision>
  <dcterms:created xsi:type="dcterms:W3CDTF">2020-05-27T17:54:27Z</dcterms:created>
  <dcterms:modified xsi:type="dcterms:W3CDTF">2020-06-02T07:42:31Z</dcterms:modified>
</cp:coreProperties>
</file>