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34" y="0"/>
            <a:ext cx="9125566" cy="689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Рисование «Божья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коровка»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во 2 младшей группе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8625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486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21"/>
          <a:stretch/>
        </p:blipFill>
        <p:spPr bwMode="auto">
          <a:xfrm>
            <a:off x="2588481" y="908720"/>
            <a:ext cx="3927736" cy="5163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831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Теперь обмакните кисточку в черную краску и нарисуйте голову божьей коровки. Это полукруг. Закрасьте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его. И нарисуйте два усика на голове.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49"/>
          <a:stretch/>
        </p:blipFill>
        <p:spPr bwMode="auto">
          <a:xfrm>
            <a:off x="4731519" y="1988840"/>
            <a:ext cx="2916781" cy="460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969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Спинку божьей коровки разделим пополам линией черного цвета. Ведите линию кончиком кисточки сверху вниз. Какого цвета у божьей коровки точечки?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39" b="26380"/>
          <a:stretch/>
        </p:blipFill>
        <p:spPr bwMode="auto">
          <a:xfrm>
            <a:off x="1993737" y="2564904"/>
            <a:ext cx="2611977" cy="362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72" r="1861" b="30065"/>
          <a:stretch/>
        </p:blipFill>
        <p:spPr bwMode="auto">
          <a:xfrm>
            <a:off x="4932040" y="2626901"/>
            <a:ext cx="3283527" cy="358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57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что ещё нужно нарисовать у божьей коровки. Правильно, ножки. Мы с вами знаем, что у насекомых шесть ножек. Три с одной стороны и три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1" t="11277" b="33002"/>
          <a:stretch/>
        </p:blipFill>
        <p:spPr bwMode="auto">
          <a:xfrm>
            <a:off x="1043608" y="2780928"/>
            <a:ext cx="3054385" cy="307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66" b="26306"/>
          <a:stretch/>
        </p:blipFill>
        <p:spPr bwMode="auto">
          <a:xfrm>
            <a:off x="4788024" y="2780928"/>
            <a:ext cx="2880320" cy="35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502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Ребята, посмотрите, какие красивые божьи коровки у вас получились. А закончить наше занятие хочу стихотворением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64099"/>
            <a:ext cx="2491531" cy="36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1461"/>
            <a:ext cx="5320833" cy="32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14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внимание!!!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9" t="4090" b="10959"/>
          <a:stretch/>
        </p:blipFill>
        <p:spPr bwMode="auto">
          <a:xfrm>
            <a:off x="2950799" y="1299204"/>
            <a:ext cx="3242401" cy="477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9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4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70485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 умения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детей рисовать образ насекомого.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46438"/>
            <a:ext cx="82057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2865690"/>
            <a:ext cx="79185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 формировать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умение детей рисовать образ насекомого. Совершенствовать технику рисования гуашью.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Развивающие: развивать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чувство формы и цвета, интерес к насекомым.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 воспитывать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умение видеть красоту природы, вызвать желание беречь насекомых. Воспитывать аккуратность во время рисования.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23979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99288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изображением божьей коровки. листа бумаги, на котором нарисована карандашом божья коровка (силуэт). Гуашь красная и черная. Кисточки,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неразливайки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 водой.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Предварительная работа: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насекомыми,разучивание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«Божья коровка», макет «Насекомые». Чтение рассказа Андрея Усачева «Божья коровка».</a:t>
            </a:r>
          </a:p>
        </p:txBody>
      </p:sp>
    </p:spTree>
    <p:extLst>
      <p:ext uri="{BB962C8B-B14F-4D97-AF65-F5344CB8AC3E}">
        <p14:creationId xmlns:p14="http://schemas.microsoft.com/office/powerpoint/2010/main" xmlns="" val="324848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Дети, сегодня к нам в гости пришел гость, а чтобы он появился вам необходимо разгадать загадку. Послушайте внимательно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загадку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скажите кто же это.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Красненькие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крылышки, черные горошки.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гуляет по моей ладошке?</a:t>
            </a:r>
          </a:p>
        </p:txBody>
      </p:sp>
    </p:spTree>
    <p:extLst>
      <p:ext uri="{BB962C8B-B14F-4D97-AF65-F5344CB8AC3E}">
        <p14:creationId xmlns:p14="http://schemas.microsoft.com/office/powerpoint/2010/main" xmlns="" val="191721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38" y="11247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Правильно, это божья коровк</a:t>
            </a:r>
            <a:r>
              <a:rPr lang="ru-RU" sz="3200" dirty="0" smtClean="0"/>
              <a:t>а. К </a:t>
            </a:r>
            <a:r>
              <a:rPr lang="ru-RU" sz="3200" dirty="0"/>
              <a:t>нам в гости сегодня прилетела божья коровка. Мы часто встречаемся с божьими коровками во время прогулок. Расскажите, какие они, божьи коровки?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558221" cy="364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437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13576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Вам нравятся божьи коровки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нужно вести себя при встрече с этим насекомым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Правильно нужно оберегать божьих коровок. Давайте нарисуем божью коровку с черными пятнашками. Но сначала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сделаем пальчиковую гимнастику.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42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Пальчиковая гимнастика «Божья коровка»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цветку ползет букашка выставить из левого кулака указательный палец и мизинец - это «усы» божьей коровки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ней красная рубашка. накрыть спинку «божьей коровки» правой ладонью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крошка,правой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рукой погладить «божью коровку»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спине горошки. указательным пальцем правой руки ставить точки на спинке «божьей коровке»</a:t>
            </a:r>
          </a:p>
        </p:txBody>
      </p:sp>
    </p:spTree>
    <p:extLst>
      <p:ext uri="{BB962C8B-B14F-4D97-AF65-F5344CB8AC3E}">
        <p14:creationId xmlns:p14="http://schemas.microsoft.com/office/powerpoint/2010/main" xmlns="" val="67732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Ребятки, а сейчас мы будем рисовать божью коровку. Вот такую. (Показ выполненного рисунка-образца). Спинка у неё какой формы?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какого цвета?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294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Красную спинку будем рисовать по контуру, а потом закрашивать. Помните, что кистью водим легко и закрашиваем аккуратно, не заходя за края. Перед тем, как набрать другую краску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кисточку, нужно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тщательно промыть её в воде. Мы рисуем гуашевой краской, а она не любит лишнюю воду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531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498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Рисование «Божья коровка»  во 2 младшей группе</vt:lpstr>
      <vt:lpstr>Цель:</vt:lpstr>
      <vt:lpstr>Слайд 3</vt:lpstr>
      <vt:lpstr>Слайд 4</vt:lpstr>
      <vt:lpstr>Правильно, это божья коровка. К нам в гости сегодня прилетела божья коровка. Мы часто встречаемся с божьими коровками во время прогулок. Расскажите, какие они, божьи коровки?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по рисованию на тему: «Божья коровка»  во 2 младшей группе</dc:title>
  <dc:creator>Жанна</dc:creator>
  <cp:lastModifiedBy>Буева</cp:lastModifiedBy>
  <cp:revision>9</cp:revision>
  <dcterms:created xsi:type="dcterms:W3CDTF">2020-05-13T10:09:26Z</dcterms:created>
  <dcterms:modified xsi:type="dcterms:W3CDTF">2020-05-29T12:27:26Z</dcterms:modified>
</cp:coreProperties>
</file>