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8" y="-19602"/>
            <a:ext cx="9123962" cy="68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699" y="3789040"/>
            <a:ext cx="5678613" cy="1800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изической культура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младшей группе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500702"/>
            <a:ext cx="5926685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Подготовил: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2 младшей группы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465" y="263691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23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6059016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564904"/>
            <a:ext cx="7488832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повторить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ходьбу и бег врассыпную, развивая ориентировку в пространстве; повторить задание в равновесии и прыжках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ловкость, быстроту;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дружеские взаимоотношения, чувство коллективизма,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взаимовыручку;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25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6840760" cy="6192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1-я часть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Ходьба в колонне по одному. По сигналу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взрослого: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«Пчелки!» - дети выполняют бег врассыпную, помахивая руками, как крылышками, и, произнося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жу-жу-жу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переходят к ходьбе врассыпную. Ходьба и бег чередуются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xmlns="" val="357643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2- я часть. Общеразвивающие упражнения с флажками.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п. - ноги на ширине ступни. Флажки в обеих руках внизу. Поднять через стороны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флажки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вверх, скрестить; опустить, вернуться в исходное положение (5 раз).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И. п. - ноги на ширине плеч, флажки у плеч. Наклониться, помахать флажками вправо влево-вправо, выпрямиться, вернуться в исходное положение (4 раза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12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2- я часть. Общеразвивающие упражнения с флажками.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И. п. - ноги на ширине плеч, флажки у плеч. Поворот вправо (влево), отвести флажок вправо; выпрямиться, вернуться в исходное положение (по 3 раза).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И. п. - ноги на ширине ступни, флажки внизу. Махом рук флажки вперед; флажки назад флажки вперед; вернуться в исходное положение (4-5 раз).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23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05678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виды движений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1.Броски </a:t>
            </a:r>
            <a:r>
              <a:rPr lang="ru-RU" dirty="0"/>
              <a:t>мяча вверх и ловля его двумя </a:t>
            </a:r>
            <a:r>
              <a:rPr lang="ru-RU" dirty="0" smtClean="0"/>
              <a:t>руками. После того, как дети закончат выполнять упражнение кладут </a:t>
            </a:r>
            <a:r>
              <a:rPr lang="ru-RU" dirty="0"/>
              <a:t>мячи в короб.</a:t>
            </a:r>
          </a:p>
          <a:p>
            <a:pPr marL="0" indent="0">
              <a:buNone/>
            </a:pPr>
            <a:r>
              <a:rPr lang="ru-RU" dirty="0" smtClean="0"/>
              <a:t>2.Ползание </a:t>
            </a:r>
            <a:r>
              <a:rPr lang="ru-RU" dirty="0"/>
              <a:t>по скамейке.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4396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часть . Подвижная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«Воробушки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 автомобиль»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6984776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приучать детей бегать в разных направлениях, не наталкиваясь друг на друга, начинать движение и менять его по сигналу воспитателя, находить своё место.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Дети – «воробушки» садятся на скамейку – «гнёздышки».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изображает «автомобиль». После слов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взрослого: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«Полетели, воробушки, на дорожку» - дети поднимаются и бегают по площадке, размахивая руками – «крылышками». По сигналу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взрослого: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«Автомобиль едет, летите, воробушки, в свои гнёздышки!» - «автомобиль» выезжает из «гаража», «воробушки» улетают в «гнёзда» (садятся на скамейки). «Автомобиль» возвращается в «гараж».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156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1" y="-298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6984776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«Пузырь»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Задачи: учить детей действовать по команде воспитателя, развивать внимание.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Ход игры: Дети вместе со взрослым стоят в кругу взявшись за руки.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Надувайся пузырь.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Надувайся большой.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Оставайся такой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не лопайся.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постепенно отходя назад расширяют круг. На слова «Пузырь лопнул» опускают руки и произносят «ш-ш-ш».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 повторяется 2-4 раза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144100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20888"/>
            <a:ext cx="7056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302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494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Физической культура во 2 младшей группе</vt:lpstr>
      <vt:lpstr>Задачи:</vt:lpstr>
      <vt:lpstr>Слайд 3</vt:lpstr>
      <vt:lpstr>2- я часть. Общеразвивающие упражнения с флажками.</vt:lpstr>
      <vt:lpstr>2- я часть. Общеразвивающие упражнения с флажками.</vt:lpstr>
      <vt:lpstr>Основные виды движений </vt:lpstr>
      <vt:lpstr>3 часть . Подвижная игра «Воробушки и автомобиль»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физической культуре во 2 младшей группе</dc:title>
  <dc:creator>Жанна</dc:creator>
  <cp:lastModifiedBy>Буева</cp:lastModifiedBy>
  <cp:revision>7</cp:revision>
  <dcterms:created xsi:type="dcterms:W3CDTF">2020-05-16T16:11:13Z</dcterms:created>
  <dcterms:modified xsi:type="dcterms:W3CDTF">2020-05-28T12:42:15Z</dcterms:modified>
</cp:coreProperties>
</file>