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038" y="-19602"/>
            <a:ext cx="9123962" cy="6877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01699" y="3789040"/>
            <a:ext cx="5678613" cy="1800200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Ф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изической культура</a:t>
            </a:r>
            <a:b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во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 младшей группе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0166" y="5500702"/>
            <a:ext cx="5926685" cy="1080120"/>
          </a:xfrm>
        </p:spPr>
        <p:txBody>
          <a:bodyPr>
            <a:normAutofit fontScale="92500" lnSpcReduction="10000"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Подготовил: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воспитатель 2 младшей группы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Фетисова Жанна Юрьевна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85465" y="2636912"/>
            <a:ext cx="52565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Муниципальное казенное дошкольное образовательное учреждение «Детский сад №3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п.Теплое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8236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1916832"/>
            <a:ext cx="6059016" cy="50405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Задачи: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2564904"/>
            <a:ext cx="7488832" cy="417646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Образовательные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: повторить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ходьбу и бег врассыпную, развивая ориентировку в пространстве; повторить задание в равновесии и прыжках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Развивающие: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развивать ловкость, быстроту;</a:t>
            </a:r>
          </a:p>
          <a:p>
            <a:pPr marL="0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Воспитательные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воспитывать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дружеские взаимоотношения, чувство коллективизма,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взаимовыручку;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3258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2"/>
            <a:ext cx="6840760" cy="6192688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1-я часть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Ходьба в колонне по одному. По сигналу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взрослого: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«Пчелки!» - дети выполняют бег врассыпную, помахивая руками, как крылышками, и, произнося «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жу-жу-жу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» переходят к ходьбе врассыпную. Ходьба и бег чередуются несколько раз.</a:t>
            </a:r>
          </a:p>
        </p:txBody>
      </p:sp>
    </p:spTree>
    <p:extLst>
      <p:ext uri="{BB962C8B-B14F-4D97-AF65-F5344CB8AC3E}">
        <p14:creationId xmlns:p14="http://schemas.microsoft.com/office/powerpoint/2010/main" xmlns="" val="3576438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635080" cy="1143000"/>
          </a:xfrm>
        </p:spPr>
        <p:txBody>
          <a:bodyPr>
            <a:no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2- я часть. Общеразвивающие упражнения с флажками.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556792"/>
            <a:ext cx="7632848" cy="48245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1.И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 п. - ноги на ширине ступни. Флажки в обеих руках внизу. Поднять через стороны</a:t>
            </a:r>
          </a:p>
          <a:p>
            <a:pPr marL="0" indent="0">
              <a:buNone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флажки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вверх, скрестить; опустить, вернуться в исходное положение (5 раз).</a:t>
            </a:r>
          </a:p>
          <a:p>
            <a:pPr marL="0" indent="0">
              <a:buNone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 И. п. - ноги на ширине плеч, флажки у плеч. Наклониться, помахать флажками вправо влево-вправо, выпрямиться, вернуться в исходное положение (4 раза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5121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6696744" cy="1143000"/>
          </a:xfrm>
        </p:spPr>
        <p:txBody>
          <a:bodyPr>
            <a:no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2- я часть. Общеразвивающие упражнения с флажками.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6707088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3. И. п. - ноги на ширине плеч, флажки у плеч. Поворот вправо (влево), отвести флажок вправо; выпрямиться, вернуться в исходное положение (по 3 раза).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4. И. п. - ноги на ширине ступни, флажки внизу. Махом рук флажки вперед; флажки назад флажки вперед; вернуться в исходное положение (4-5 раз).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26233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7056784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Основные виды движений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6779096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1.Броски </a:t>
            </a:r>
            <a:r>
              <a:rPr lang="ru-RU" dirty="0"/>
              <a:t>мяча вверх и ловля его двумя </a:t>
            </a:r>
            <a:r>
              <a:rPr lang="ru-RU" dirty="0" smtClean="0"/>
              <a:t>руками. После того, как дети закончат выполнять упражнение кладут </a:t>
            </a:r>
            <a:r>
              <a:rPr lang="ru-RU" dirty="0"/>
              <a:t>мячи в короб.</a:t>
            </a:r>
          </a:p>
          <a:p>
            <a:pPr marL="0" indent="0">
              <a:buNone/>
            </a:pPr>
            <a:r>
              <a:rPr lang="ru-RU" dirty="0" smtClean="0"/>
              <a:t>2.Ползание </a:t>
            </a:r>
            <a:r>
              <a:rPr lang="ru-RU" dirty="0"/>
              <a:t>по скамейке.</a:t>
            </a:r>
          </a:p>
        </p:txBody>
      </p:sp>
    </p:spTree>
    <p:extLst>
      <p:ext uri="{BB962C8B-B14F-4D97-AF65-F5344CB8AC3E}">
        <p14:creationId xmlns:p14="http://schemas.microsoft.com/office/powerpoint/2010/main" xmlns="" val="1439667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79096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 часть . Подвижная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игра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«Воробушки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и автомобиль»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6984776" cy="499715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Цель: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приучать детей бегать в разных направлениях, не наталкиваясь друг на друга, начинать движение и менять его по сигналу воспитателя, находить своё место.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Описание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Дети – «воробушки» садятся на скамейку – «гнёздышки».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Взрослый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изображает «автомобиль». После слов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взрослого: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«Полетели, воробушки, на дорожку» - дети поднимаются и бегают по площадке, размахивая руками – «крылышками». По сигналу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взрослого: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«Автомобиль едет, летите, воробушки, в свои гнёздышки!» - «автомобиль» выезжает из «гаража», «воробушки» улетают в «гнёзда» (садятся на скамейки). «Автомобиль» возвращается в «гараж».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815611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681" y="-29879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32656"/>
            <a:ext cx="6984776" cy="612068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4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«Пузырь»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Задачи: учить детей действовать по команде воспитателя, развивать внимание.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Ход игры: Дети вместе со взрослым стоят в кругу взявшись за руки.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Надувайся пузырь.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Надувайся большой.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Оставайся такой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Да не лопайся.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Дети постепенно отходя назад расширяют круг. На слова «Пузырь лопнул» опускают руки и произносят «ш-ш-ш».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Игра повторяется 2-4 раза</a:t>
            </a:r>
          </a:p>
        </p:txBody>
      </p:sp>
    </p:spTree>
    <p:extLst>
      <p:ext uri="{BB962C8B-B14F-4D97-AF65-F5344CB8AC3E}">
        <p14:creationId xmlns:p14="http://schemas.microsoft.com/office/powerpoint/2010/main" xmlns="" val="14410028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764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2420888"/>
            <a:ext cx="705678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внимание!!!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43024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494</Words>
  <Application>Microsoft Office PowerPoint</Application>
  <PresentationFormat>Экран (4:3)</PresentationFormat>
  <Paragraphs>42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Физической культура во 2 младшей группе</vt:lpstr>
      <vt:lpstr>Задачи:</vt:lpstr>
      <vt:lpstr>Слайд 3</vt:lpstr>
      <vt:lpstr>2- я часть. Общеразвивающие упражнения с флажками.</vt:lpstr>
      <vt:lpstr>2- я часть. Общеразвивающие упражнения с флажками.</vt:lpstr>
      <vt:lpstr>Основные виды движений </vt:lpstr>
      <vt:lpstr>3 часть . Подвижная игра «Воробушки и автомобиль»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Конспект занятия по физической культуре во 2 младшей группе</dc:title>
  <dc:creator>Жанна</dc:creator>
  <cp:lastModifiedBy>Буева</cp:lastModifiedBy>
  <cp:revision>7</cp:revision>
  <dcterms:created xsi:type="dcterms:W3CDTF">2020-05-16T16:11:13Z</dcterms:created>
  <dcterms:modified xsi:type="dcterms:W3CDTF">2020-05-28T12:42:15Z</dcterms:modified>
</cp:coreProperties>
</file>