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3" r:id="rId9"/>
    <p:sldId id="262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5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0011" y="32129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Клуб по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интересам</a:t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«Умелые ручки»</a:t>
            </a:r>
            <a:r>
              <a:rPr lang="ru-RU" sz="4000" b="1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mtClean="0">
                <a:latin typeface="Arial" panose="020B0604020202020204" pitchFamily="34" charset="0"/>
                <a:cs typeface="Arial" panose="020B0604020202020204" pitchFamily="34" charset="0"/>
              </a:rPr>
              <a:t>Лепка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«Гусеница на листке»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492919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2 младшей группы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1425" y="1988840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609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474" y="2967335"/>
            <a:ext cx="8331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внимание!!!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16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86" y="0"/>
            <a:ext cx="91567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848872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продолжать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учить детей лепить из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пластилина; уточнить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знания и представления о геометрических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телах; закрепить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умение составлять гусеницу из разных по размеру шаров, размещая их на листе из картона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Развивающие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 развивать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глазомер, мелкую моторику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Воспитательные: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воспитывать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усидчивость, умение доводить работу до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конца;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30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иллюстрации гусениц. Стеки, доски для лепки, тряпочки для рук, пластилин , картон зеленого цвета.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35233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76673"/>
            <a:ext cx="7776864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Подготовим необходимое оборудование и разомнем наши пальчики.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Солнцем ласковым согрето,    («Идём» указательным и средним пальцами одной руки.)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весной приходит лето.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озере нырять               («Ныряем» соединёнными вместе ладонями от груди вперёд.)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цветочки собирать.               («Срываем» одной рукой и «собираем» в другую.)</a:t>
            </a:r>
          </a:p>
        </p:txBody>
      </p:sp>
    </p:spTree>
    <p:extLst>
      <p:ext uri="{BB962C8B-B14F-4D97-AF65-F5344CB8AC3E}">
        <p14:creationId xmlns:p14="http://schemas.microsoft.com/office/powerpoint/2010/main" xmlns="" val="263363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Берем кусок пластилина и делим ее на разные кусочки и лепим шарики разных размеров.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402"/>
          <a:stretch/>
        </p:blipFill>
        <p:spPr bwMode="auto">
          <a:xfrm rot="16200000">
            <a:off x="2868359" y="1892281"/>
            <a:ext cx="3614485" cy="46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0005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Соединяем шарики от малого к большому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49" r="41154"/>
          <a:stretch/>
        </p:blipFill>
        <p:spPr bwMode="auto">
          <a:xfrm>
            <a:off x="971599" y="2132856"/>
            <a:ext cx="383317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04" t="24328" r="44280" b="19772"/>
          <a:stretch/>
        </p:blipFill>
        <p:spPr bwMode="auto">
          <a:xfrm>
            <a:off x="4546646" y="2524500"/>
            <a:ext cx="4238171" cy="303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9595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2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Из черного пластилина катаем два маленьких шарика для глаз и один красный шарик для носа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90" t="4221" r="50000" b="21655"/>
          <a:stretch/>
        </p:blipFill>
        <p:spPr bwMode="auto">
          <a:xfrm>
            <a:off x="1968443" y="1988840"/>
            <a:ext cx="2902857" cy="388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62" t="9645" r="40952" b="21138"/>
          <a:stretch/>
        </p:blipFill>
        <p:spPr bwMode="auto">
          <a:xfrm>
            <a:off x="5004048" y="1988840"/>
            <a:ext cx="3265715" cy="388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55174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 черного пластилина лепим две колбаски и два маленьких шарика и соединяем их, это будут усики у нашей гусенице. Вырезаем из картона листок и сажаем на него нашу гусеницу.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651" b="31518"/>
          <a:stretch/>
        </p:blipFill>
        <p:spPr bwMode="auto">
          <a:xfrm>
            <a:off x="827584" y="3822110"/>
            <a:ext cx="3252586" cy="175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52" r="30596"/>
          <a:stretch/>
        </p:blipFill>
        <p:spPr bwMode="auto">
          <a:xfrm>
            <a:off x="4283968" y="2780928"/>
            <a:ext cx="4249869" cy="350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6892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Наша работа готова!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6516"/>
            <a:ext cx="8229600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0471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234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Клуб по интересам «Умелые ручки» Лепка «Гусеница на листке»</vt:lpstr>
      <vt:lpstr>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Наша работа готова!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по интересам умелые ручки «</dc:title>
  <dc:creator>Жанна</dc:creator>
  <cp:lastModifiedBy>Буева</cp:lastModifiedBy>
  <cp:revision>6</cp:revision>
  <dcterms:created xsi:type="dcterms:W3CDTF">2020-05-16T12:56:23Z</dcterms:created>
  <dcterms:modified xsi:type="dcterms:W3CDTF">2020-05-28T12:43:33Z</dcterms:modified>
</cp:coreProperties>
</file>