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11" y="32129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по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интересам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«Умелые ручки»</a:t>
            </a: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Лепка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«Гусеница на листке»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Подготовил: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2 младшей группы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425" y="19888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0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474" y="2967335"/>
            <a:ext cx="833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16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86" y="0"/>
            <a:ext cx="9156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84887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продолжать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учить детей лепить из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пластилина; уточнить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знания и представления о геометрических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телах; закрепить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умение составлять гусеницу из разных по размеру шаров, размещая их на листе из картона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развивать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глазомер, мелкую моторику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воспитывать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усидчивость, умение доводить работу до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конца;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30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иллюстрации гусениц. Стеки, доски для лепки, тряпочки для рук, пластилин , картон зеленого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523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3"/>
            <a:ext cx="777686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Подготовим необходимое оборудование и разомнем наши пальчики.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Солнцем ласковым согрето,    («Идём» указательным и средним пальцами одной руки.)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весной приходит лето.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озере нырять               («Ныряем» соединёнными вместе ладонями от груди вперёд.)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цветочки собирать.               («Срываем» одной рукой и «собираем» в другую.)</a:t>
            </a:r>
          </a:p>
        </p:txBody>
      </p:sp>
    </p:spTree>
    <p:extLst>
      <p:ext uri="{BB962C8B-B14F-4D97-AF65-F5344CB8AC3E}">
        <p14:creationId xmlns:p14="http://schemas.microsoft.com/office/powerpoint/2010/main" xmlns="" val="263363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Берем кусок пластилина и делим ее на разные кусочки и лепим шарики разных размеров.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402"/>
          <a:stretch/>
        </p:blipFill>
        <p:spPr bwMode="auto">
          <a:xfrm rot="16200000">
            <a:off x="2868359" y="1892281"/>
            <a:ext cx="3614485" cy="46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005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Соединяем шарики от малого к большому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9" r="41154"/>
          <a:stretch/>
        </p:blipFill>
        <p:spPr bwMode="auto">
          <a:xfrm>
            <a:off x="971599" y="2132856"/>
            <a:ext cx="383317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4" t="24328" r="44280" b="19772"/>
          <a:stretch/>
        </p:blipFill>
        <p:spPr bwMode="auto">
          <a:xfrm>
            <a:off x="4546646" y="2524500"/>
            <a:ext cx="4238171" cy="30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959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 черного пластилина катаем два маленьких шарика для глаз и один красный шарик для носа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0" t="4221" r="50000" b="21655"/>
          <a:stretch/>
        </p:blipFill>
        <p:spPr bwMode="auto">
          <a:xfrm>
            <a:off x="1968443" y="1988840"/>
            <a:ext cx="2902857" cy="38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62" t="9645" r="40952" b="21138"/>
          <a:stretch/>
        </p:blipFill>
        <p:spPr bwMode="auto">
          <a:xfrm>
            <a:off x="5004048" y="1988840"/>
            <a:ext cx="3265715" cy="38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517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черного пластилина лепим две колбаски и два маленьких шарика и соединяем их, это будут усики у нашей гусенице. Вырезаем из картона листок и сажаем на него нашу гусеницу.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651" b="31518"/>
          <a:stretch/>
        </p:blipFill>
        <p:spPr bwMode="auto">
          <a:xfrm>
            <a:off x="827584" y="3822110"/>
            <a:ext cx="3252586" cy="17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2" r="30596"/>
          <a:stretch/>
        </p:blipFill>
        <p:spPr bwMode="auto">
          <a:xfrm>
            <a:off x="4283968" y="2780928"/>
            <a:ext cx="4249869" cy="350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689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Наша работа готова!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6516"/>
            <a:ext cx="8229600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0471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Клуб по интересам «Умелые ручки» Лепка «Гусеница на листке»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Наша работа готова!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по интересам умелые ручки «</dc:title>
  <dc:creator>Жанна</dc:creator>
  <cp:lastModifiedBy>Буева</cp:lastModifiedBy>
  <cp:revision>6</cp:revision>
  <dcterms:created xsi:type="dcterms:W3CDTF">2020-05-16T12:56:23Z</dcterms:created>
  <dcterms:modified xsi:type="dcterms:W3CDTF">2020-05-28T12:43:33Z</dcterms:modified>
</cp:coreProperties>
</file>