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61" r:id="rId5"/>
    <p:sldId id="258" r:id="rId6"/>
    <p:sldId id="260" r:id="rId7"/>
    <p:sldId id="259" r:id="rId8"/>
    <p:sldId id="273" r:id="rId9"/>
    <p:sldId id="263" r:id="rId10"/>
    <p:sldId id="272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93EA-3F08-4C9B-B0D2-E9A9FC46B65D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14D-77B9-447D-9FAA-377817FDD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93EA-3F08-4C9B-B0D2-E9A9FC46B65D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14D-77B9-447D-9FAA-377817FDD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93EA-3F08-4C9B-B0D2-E9A9FC46B65D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14D-77B9-447D-9FAA-377817FDD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93EA-3F08-4C9B-B0D2-E9A9FC46B65D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14D-77B9-447D-9FAA-377817FDD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93EA-3F08-4C9B-B0D2-E9A9FC46B65D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14D-77B9-447D-9FAA-377817FDD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93EA-3F08-4C9B-B0D2-E9A9FC46B65D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14D-77B9-447D-9FAA-377817FDD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93EA-3F08-4C9B-B0D2-E9A9FC46B65D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14D-77B9-447D-9FAA-377817FDD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93EA-3F08-4C9B-B0D2-E9A9FC46B65D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14D-77B9-447D-9FAA-377817FDD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93EA-3F08-4C9B-B0D2-E9A9FC46B65D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14D-77B9-447D-9FAA-377817FDD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93EA-3F08-4C9B-B0D2-E9A9FC46B65D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14D-77B9-447D-9FAA-377817FDD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493EA-3F08-4C9B-B0D2-E9A9FC46B65D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B114D-77B9-447D-9FAA-377817FDD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493EA-3F08-4C9B-B0D2-E9A9FC46B65D}" type="datetimeFigureOut">
              <a:rPr lang="ru-RU" smtClean="0"/>
              <a:pPr/>
              <a:t>21.05.2020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B114D-77B9-447D-9FAA-377817FDD68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266429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Художественно-эстетическое развитие                      </a:t>
            </a:r>
            <a:br>
              <a:rPr lang="ru-RU" sz="2800" b="1" dirty="0">
                <a:solidFill>
                  <a:srgbClr val="00B050"/>
                </a:solidFill>
              </a:rPr>
            </a:br>
            <a:r>
              <a:rPr lang="ru-RU" sz="2800" b="1" dirty="0">
                <a:solidFill>
                  <a:srgbClr val="00B050"/>
                </a:solidFill>
              </a:rPr>
              <a:t>(аппликация) </a:t>
            </a:r>
            <a:r>
              <a:rPr lang="ru-RU" sz="2400" b="1" dirty="0">
                <a:solidFill>
                  <a:srgbClr val="00B050"/>
                </a:solidFill>
              </a:rPr>
              <a:t/>
            </a:r>
            <a:br>
              <a:rPr lang="ru-RU" sz="2400" b="1" dirty="0">
                <a:solidFill>
                  <a:srgbClr val="00B050"/>
                </a:solidFill>
              </a:rPr>
            </a:br>
            <a:r>
              <a:rPr lang="ru-RU" sz="7200" b="1" dirty="0">
                <a:solidFill>
                  <a:srgbClr val="FF0000"/>
                </a:solidFill>
              </a:rPr>
              <a:t>«Цветы луговые».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5064" y="5013176"/>
            <a:ext cx="7520880" cy="1512168"/>
          </a:xfrm>
        </p:spPr>
        <p:txBody>
          <a:bodyPr>
            <a:normAutofit/>
          </a:bodyPr>
          <a:lstStyle/>
          <a:p>
            <a:pPr algn="r"/>
            <a:r>
              <a:rPr lang="ru-RU" sz="2400" dirty="0">
                <a:solidFill>
                  <a:schemeClr val="tx1"/>
                </a:solidFill>
              </a:rPr>
              <a:t>Подготовил воспитатель старшей группы: </a:t>
            </a:r>
          </a:p>
          <a:p>
            <a:pPr algn="r"/>
            <a:r>
              <a:rPr lang="ru-RU" sz="2400" b="1" dirty="0">
                <a:solidFill>
                  <a:schemeClr val="tx1"/>
                </a:solidFill>
              </a:rPr>
              <a:t>Игнатова Алла Михайловна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404664"/>
            <a:ext cx="7558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/>
          </a:p>
          <a:p>
            <a:pPr algn="ctr"/>
            <a:endParaRPr lang="ru-RU" b="1" dirty="0"/>
          </a:p>
          <a:p>
            <a:pPr algn="ctr"/>
            <a:r>
              <a:rPr lang="ru-RU" b="1" dirty="0" smtClean="0"/>
              <a:t>Муниципальное </a:t>
            </a:r>
            <a:r>
              <a:rPr lang="ru-RU" b="1" dirty="0"/>
              <a:t>казенное дошкольное образовательное учреждение  </a:t>
            </a:r>
          </a:p>
          <a:p>
            <a:pPr algn="ctr"/>
            <a:r>
              <a:rPr lang="ru-RU" b="1" dirty="0"/>
              <a:t>«Детский сад №3 п. Теплое»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336704" cy="5472608"/>
          </a:xfrm>
        </p:spPr>
        <p:txBody>
          <a:bodyPr>
            <a:normAutofit fontScale="90000"/>
          </a:bodyPr>
          <a:lstStyle/>
          <a:p>
            <a:pPr algn="l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рвите полевые цветы.</a:t>
            </a:r>
            <a:br>
              <a:rPr lang="ru-RU" sz="40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Цветы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украшают луга и леса</a:t>
            </a:r>
            <a:br>
              <a:rPr lang="ru-RU" sz="2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Но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это не только природы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краса-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них пчёлы находят целительный дар,</a:t>
            </a:r>
            <a:br>
              <a:rPr lang="ru-RU" sz="2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бабочки пьют из них 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сладкий нектар.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надо, друзья, их бессмысленно рвать,</a:t>
            </a:r>
            <a:br>
              <a:rPr lang="ru-RU" sz="2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надо букеты из них составлять…</a:t>
            </a:r>
            <a:br>
              <a:rPr lang="ru-RU" sz="2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Завянут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букеты…Погибнут цветы…</a:t>
            </a:r>
            <a:br>
              <a:rPr lang="ru-RU" sz="27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больше не будет такой красоты!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70" y="2348880"/>
            <a:ext cx="1708642" cy="16561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5002571"/>
            <a:ext cx="2638425" cy="17335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53392" y="4554896"/>
            <a:ext cx="2619375" cy="1743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9728" y="5015302"/>
            <a:ext cx="2466975" cy="17080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2701" t="5980" r="17748" b="9595"/>
          <a:stretch/>
        </p:blipFill>
        <p:spPr>
          <a:xfrm>
            <a:off x="7375626" y="5002571"/>
            <a:ext cx="1720955" cy="16461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58" y="244481"/>
            <a:ext cx="1638846" cy="2048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>
            <a:spLocks noGrp="1"/>
          </p:cNvSpPr>
          <p:nvPr>
            <p:ph type="title"/>
          </p:nvPr>
        </p:nvSpPr>
        <p:spPr>
          <a:xfrm>
            <a:off x="1187624" y="3068960"/>
            <a:ext cx="7499176" cy="3384376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Продолжать учить детей вырезать </a:t>
            </a:r>
            <a:r>
              <a:rPr lang="ru-RU" sz="2700" dirty="0" err="1">
                <a:latin typeface="Times New Roman" pitchFamily="18" charset="0"/>
                <a:cs typeface="Times New Roman" pitchFamily="18" charset="0"/>
              </a:rPr>
              <a:t>розетковые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 цветы из бумажных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квадратов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знакомым способом «складывание трижды пополам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».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Обучающие задачи: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Способствовать появлению желания у детей с удовольствием 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заниматься аппликацией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Закреплять навыки создания композиции.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Развивающие задачи: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Развивать эстетический вкус, воображение, творчество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Развивать мелкую моторику рук.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Развивать у детей чувства формы и композиции.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latin typeface="Times New Roman" pitchFamily="18" charset="0"/>
                <a:cs typeface="Times New Roman" pitchFamily="18" charset="0"/>
              </a:rPr>
              <a:t>Воспитательные задачи:</a:t>
            </a: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Воспитывать аккуратность в работе, усидчивость.</a:t>
            </a:r>
            <a:br>
              <a:rPr lang="ru-RU" sz="2700" dirty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>
                <a:latin typeface="Times New Roman" pitchFamily="18" charset="0"/>
                <a:cs typeface="Times New Roman" pitchFamily="18" charset="0"/>
              </a:rPr>
              <a:t>Воспитывать у детей понимание красоты, любовь к природе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3802434"/>
          </a:xfrm>
        </p:spPr>
        <p:txBody>
          <a:bodyPr>
            <a:normAutofit/>
          </a:bodyPr>
          <a:lstStyle/>
          <a:p>
            <a:pPr algn="l"/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Материалы и оборудование.</a:t>
            </a:r>
            <a:r>
              <a:rPr lang="ru-RU" sz="2800" b="1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образцы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цветов, гербарий.</a:t>
            </a:r>
            <a:r>
              <a:rPr lang="ru-RU" sz="2400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u="sng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Иллюстрации луга, полевые цветы, цветная бумага голубого, красного и желтого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цвета, ножницы, клей, кисти для клея, салфетка, клеенка. 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792" y="3440807"/>
            <a:ext cx="1823182" cy="252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193" y="3440807"/>
            <a:ext cx="2984854" cy="25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08" y="3440807"/>
            <a:ext cx="3884420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763688" y="620688"/>
            <a:ext cx="5328592" cy="5904656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Игра «Угадай цветок»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цветочек на поляне,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Серединка солнцем взглянет,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Сам же в беленькой рубашке.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Хороши в траве ...(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ромашки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Длинный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тонкий стебелёк,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Сверху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— алый огонёк.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Не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растенье, а маяк —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Это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ярко-красный …(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мак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Много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лепесточков острых —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Красных, жёлтых, белых, пёстрых.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меня ты погляди-ка,</a:t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Называюсь я …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(гвоздика)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9" y="1307377"/>
            <a:ext cx="1800199" cy="14735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2996952"/>
            <a:ext cx="1512168" cy="15121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8086" t="9371" r="16806" b="3159"/>
          <a:stretch/>
        </p:blipFill>
        <p:spPr>
          <a:xfrm>
            <a:off x="7164288" y="4149079"/>
            <a:ext cx="1474973" cy="2294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988840"/>
            <a:ext cx="8424936" cy="452146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908720"/>
            <a:ext cx="7067128" cy="93610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Схема вырезывания 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РОМАШКА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5400" t="6799" r="1401" b="2874"/>
          <a:stretch/>
        </p:blipFill>
        <p:spPr>
          <a:xfrm>
            <a:off x="61102" y="1417638"/>
            <a:ext cx="3528554" cy="50722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0" t="27951" r="29001" b="10100"/>
          <a:stretch/>
        </p:blipFill>
        <p:spPr>
          <a:xfrm>
            <a:off x="3640832" y="1677693"/>
            <a:ext cx="1656184" cy="21553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8" t="28174" r="46214" b="54461"/>
          <a:stretch/>
        </p:blipFill>
        <p:spPr>
          <a:xfrm rot="16200000">
            <a:off x="3446631" y="4257092"/>
            <a:ext cx="1944216" cy="15841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7" t="41270" r="26200" b="35631"/>
          <a:stretch/>
        </p:blipFill>
        <p:spPr>
          <a:xfrm rot="16200000">
            <a:off x="5039459" y="1963295"/>
            <a:ext cx="2157808" cy="15841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t="29000" r="35038" b="34250"/>
          <a:stretch/>
        </p:blipFill>
        <p:spPr>
          <a:xfrm>
            <a:off x="5203090" y="4093125"/>
            <a:ext cx="1738257" cy="19293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9" t="37799" r="41202" b="27552"/>
          <a:stretch/>
        </p:blipFill>
        <p:spPr>
          <a:xfrm>
            <a:off x="6910450" y="1988840"/>
            <a:ext cx="2111060" cy="3483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76672"/>
            <a:ext cx="8172400" cy="1152128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Василёк</a:t>
            </a:r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401" t="2873" r="55400" b="2873"/>
          <a:stretch/>
        </p:blipFill>
        <p:spPr>
          <a:xfrm>
            <a:off x="323529" y="1375080"/>
            <a:ext cx="3528392" cy="52925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9288" t="38450" r="65750" b="38450"/>
          <a:stretch/>
        </p:blipFill>
        <p:spPr>
          <a:xfrm>
            <a:off x="5046283" y="1694532"/>
            <a:ext cx="1645545" cy="1872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0" t="40550" r="37400" b="32150"/>
          <a:stretch/>
        </p:blipFill>
        <p:spPr>
          <a:xfrm>
            <a:off x="3894155" y="1694532"/>
            <a:ext cx="1152128" cy="187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40550" r="62600" b="40551"/>
          <a:stretch/>
        </p:blipFill>
        <p:spPr>
          <a:xfrm>
            <a:off x="3894155" y="3861048"/>
            <a:ext cx="1456000" cy="1872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6" t="38450" r="64962" b="29000"/>
          <a:stretch/>
        </p:blipFill>
        <p:spPr>
          <a:xfrm>
            <a:off x="5350155" y="3861048"/>
            <a:ext cx="1341673" cy="1872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9" t="45801" r="29002" b="3800"/>
          <a:stretch/>
        </p:blipFill>
        <p:spPr>
          <a:xfrm>
            <a:off x="6695728" y="2021110"/>
            <a:ext cx="2448272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332656"/>
            <a:ext cx="4968552" cy="129614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МАК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55400" t="8871" r="2750" b="2996"/>
          <a:stretch/>
        </p:blipFill>
        <p:spPr>
          <a:xfrm>
            <a:off x="114078" y="1340768"/>
            <a:ext cx="3585825" cy="52052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25850" r="38800" b="31101"/>
          <a:stretch/>
        </p:blipFill>
        <p:spPr>
          <a:xfrm>
            <a:off x="7119575" y="1988840"/>
            <a:ext cx="2019737" cy="3312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7" t="28348" r="48025" b="24402"/>
          <a:stretch/>
        </p:blipFill>
        <p:spPr>
          <a:xfrm>
            <a:off x="3753555" y="1661474"/>
            <a:ext cx="1656184" cy="1983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01" t="44750" r="38800" b="36350"/>
          <a:stretch/>
        </p:blipFill>
        <p:spPr>
          <a:xfrm>
            <a:off x="5409739" y="1664898"/>
            <a:ext cx="1744148" cy="19801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45800" t="51050" r="41600" b="34250"/>
          <a:stretch/>
        </p:blipFill>
        <p:spPr>
          <a:xfrm>
            <a:off x="3756987" y="3933056"/>
            <a:ext cx="1322115" cy="19363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35300" r="53937" b="39500"/>
          <a:stretch/>
        </p:blipFill>
        <p:spPr>
          <a:xfrm>
            <a:off x="5090836" y="3933056"/>
            <a:ext cx="2017005" cy="193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На лужайке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6064" r="3104" b="6622"/>
          <a:stretch/>
        </p:blipFill>
        <p:spPr>
          <a:xfrm>
            <a:off x="899592" y="1417638"/>
            <a:ext cx="7344816" cy="5084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46</Words>
  <Application>Microsoft Office PowerPoint</Application>
  <PresentationFormat>Экран (4:3)</PresentationFormat>
  <Paragraphs>16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Тема Office</vt:lpstr>
      <vt:lpstr>Художественно-эстетическое развитие                       (аппликация)  «Цветы луговые».</vt:lpstr>
      <vt:lpstr>       Цель: Продолжать учить детей вырезать розетковые цветы из бумажных квадратов, знакомым способом «складывание трижды пополам».  Обучающие задачи: Способствовать появлению желания у детей с удовольствием заниматься аппликацией. Закреплять навыки создания композиции. Развивающие задачи: Развивать эстетический вкус, воображение, творчество Развивать мелкую моторику рук. Развивать у детей чувства формы и композиции. Воспитательные задачи: Воспитывать аккуратность в работе, усидчивость. Воспитывать у детей понимание красоты, любовь к природе            </vt:lpstr>
      <vt:lpstr>Материалы и оборудование. образцы цветов, гербарий. Иллюстрации луга, полевые цветы, цветная бумага голубого, красного и желтого цвета, ножницы, клей, кисти для клея, салфетка, клеенка. </vt:lpstr>
      <vt:lpstr>1. Игра «Угадай цветок» Вот цветочек на поляне, Серединка солнцем взглянет, Сам же в беленькой рубашке. Хороши в траве ...(ромашки)                  Длинный тонкий стебелёк,                     Сверху — алый огонёк.                     Не растенье, а маяк —                     Это ярко-красный …(мак) Много лепесточков острых — Красных, жёлтых, белых, пёстрых. На меня ты погляди-ка, Называюсь я … (гвоздика)</vt:lpstr>
      <vt:lpstr>Схема вырезывания </vt:lpstr>
      <vt:lpstr>РОМАШКА</vt:lpstr>
      <vt:lpstr> Василёк </vt:lpstr>
      <vt:lpstr>МАК</vt:lpstr>
      <vt:lpstr>На лужайке</vt:lpstr>
      <vt:lpstr>Не рвите полевые цветы.  Цветы украшают луга и леса  Но это не только природы краса-  В них пчёлы находят целительный дар,  И бабочки пьют из них сладкий нектар.   Не надо, друзья, их бессмысленно рвать,  Не надо букеты из них составлять…  Завянут букеты…Погибнут цветы…  И больше не будет такой красоты!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на тему: «Лук- наш зеленый друг»</dc:title>
  <dc:creator>Вика</dc:creator>
  <cp:lastModifiedBy>Пользователь Windows</cp:lastModifiedBy>
  <cp:revision>38</cp:revision>
  <dcterms:created xsi:type="dcterms:W3CDTF">2018-06-07T11:11:45Z</dcterms:created>
  <dcterms:modified xsi:type="dcterms:W3CDTF">2020-05-21T14:38:19Z</dcterms:modified>
</cp:coreProperties>
</file>