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8" y="0"/>
            <a:ext cx="9145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речи.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художественной литературы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Котенок»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младшей группе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17526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Подготовил: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2 младшей группы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93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Образовательные: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-Учить определять животное по описанию.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-Пополнить словарный запас: «котёнок», «мяу», «прыг-скок», «цап-царап».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Развивающие: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Развивать способность понимать содержание стихотворения.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Воспитательные: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-Воспитывать любознательность, интерес к животным.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152500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Ребята кто же это спрятался у нас под платочком?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  него мягкая шубка,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Острые коготки,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Пушистый хвостик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длинные усы.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 ещё он может мяукать и мурлыкать: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«Мяу…»,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Мур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Кто это? Правильно это котёнок. А как вы думаете котята где живут?  Правильно котята живут в доме, значит это домашние животные. А у кого дома живет кошка или кот и как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зовут? ( ответы детей)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Он ещё маленький, давайте мы придумаем имя нашему котенку (ПУШОК)</a:t>
            </a:r>
          </a:p>
        </p:txBody>
      </p:sp>
    </p:spTree>
    <p:extLst>
      <p:ext uri="{BB962C8B-B14F-4D97-AF65-F5344CB8AC3E}">
        <p14:creationId xmlns:p14="http://schemas.microsoft.com/office/powerpoint/2010/main" xmlns="" val="131273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79159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03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4" y="69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264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Котенок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Пушок-это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детёныщ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мамы-кошки. Как и мы, он любит бегать, прыгать. Послушайте стихотворение про котёнка.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кто-то с места сдвинется,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него котёнок кинется.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что-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нибудь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покатится,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него котёнок схватится.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Прыг-скок! Цап-царап!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уйдёшь из наших лап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Давайте теперь выучим  наше стихотворение.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44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136904" cy="6264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Про кого рассказывается в стихотворении? (Ответы детей) 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Как прыгает котёнок Пушок? (Прыг-скок.)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Как ловит котёнок Пушок клубок? (Цап-царап) 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котёнок мяукает? (Мяу) 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Опишите, какой он? (Ответы детей: пушистый, маленький, белый, хороший)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Воспитатель: Ребята, давайте повторим слова: котёнок, мяу, цап-царап, прыг-скок,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(Ответы детей хором и индивидуально) 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Воспитатель: А сейчас вы, мои ребятки, станете котятками.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66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88640"/>
            <a:ext cx="6912768" cy="61926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Физкультминутка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котятки мыли лапки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Вот так, вот так!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Мыли ушки, мыли брюшко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Вот так, вот так!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потом они играли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Вот так, вот так (прыжки)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потом они устали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Сладко-сладко засыпали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Вот так, вот так! (легли на пол и закрыли глазки)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Воспитатель: Молодцы, ребятки!</a:t>
            </a:r>
          </a:p>
        </p:txBody>
      </p:sp>
    </p:spTree>
    <p:extLst>
      <p:ext uri="{BB962C8B-B14F-4D97-AF65-F5344CB8AC3E}">
        <p14:creationId xmlns:p14="http://schemas.microsoft.com/office/powerpoint/2010/main" xmlns="" val="67919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сегодня был у нас в гостях? (Котёнок) 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Как его зовут (Пушок) 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Покажите, как Пушок прыгает?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Слушайте, что говорит вам Пушок (Мяу, мяу, мяу), это он говорит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вам До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свидания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010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474" y="2967335"/>
            <a:ext cx="833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внимание!!!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506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429</Words>
  <Application>Microsoft Office PowerPoint</Application>
  <PresentationFormat>Экран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Развитие речи. Чтение художественной литературы «Котенок» во 2 младшей группе</vt:lpstr>
      <vt:lpstr>Задачи: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развитию речи. чтение художественной литературы «Котенок» во 2 младшей группе</dc:title>
  <dc:creator>Жанна</dc:creator>
  <cp:lastModifiedBy>Буева</cp:lastModifiedBy>
  <cp:revision>4</cp:revision>
  <dcterms:created xsi:type="dcterms:W3CDTF">2020-05-20T16:17:01Z</dcterms:created>
  <dcterms:modified xsi:type="dcterms:W3CDTF">2020-05-26T13:12:48Z</dcterms:modified>
</cp:coreProperties>
</file>