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3" r:id="rId6"/>
    <p:sldId id="261" r:id="rId7"/>
    <p:sldId id="260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54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95ADB-43C7-4B8F-8F2D-2ED97259F0B2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6FAB5-26CD-439A-B278-7CA860C00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95ADB-43C7-4B8F-8F2D-2ED97259F0B2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6FAB5-26CD-439A-B278-7CA860C00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95ADB-43C7-4B8F-8F2D-2ED97259F0B2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6FAB5-26CD-439A-B278-7CA860C00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95ADB-43C7-4B8F-8F2D-2ED97259F0B2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6FAB5-26CD-439A-B278-7CA860C00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95ADB-43C7-4B8F-8F2D-2ED97259F0B2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6FAB5-26CD-439A-B278-7CA860C00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95ADB-43C7-4B8F-8F2D-2ED97259F0B2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6FAB5-26CD-439A-B278-7CA860C00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95ADB-43C7-4B8F-8F2D-2ED97259F0B2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6FAB5-26CD-439A-B278-7CA860C00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95ADB-43C7-4B8F-8F2D-2ED97259F0B2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6FAB5-26CD-439A-B278-7CA860C00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95ADB-43C7-4B8F-8F2D-2ED97259F0B2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6FAB5-26CD-439A-B278-7CA860C00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95ADB-43C7-4B8F-8F2D-2ED97259F0B2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6FAB5-26CD-439A-B278-7CA860C00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95ADB-43C7-4B8F-8F2D-2ED97259F0B2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6FAB5-26CD-439A-B278-7CA860C00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795ADB-43C7-4B8F-8F2D-2ED97259F0B2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6FAB5-26CD-439A-B278-7CA860C00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funart.pro/uploads/posts/2020-04/1587641167_14-p-foni-dlya-prezentatsii-powerpoint-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4290"/>
            <a:ext cx="7772400" cy="4714908"/>
          </a:xfrm>
        </p:spPr>
        <p:txBody>
          <a:bodyPr>
            <a:norm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Муниципальное казённое  дошкольное образовательное учреждение «Детский сад №3 п.Тёплое»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Художественно – эстетическое развитие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Аппликация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«Цыплята </a:t>
            </a:r>
            <a:r>
              <a:rPr lang="ru-RU" sz="4000" b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гуляют»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058052" cy="1752600"/>
          </a:xfrm>
        </p:spPr>
        <p:txBody>
          <a:bodyPr>
            <a:normAutofit lnSpcReduction="10000"/>
          </a:bodyPr>
          <a:lstStyle/>
          <a:p>
            <a:pPr algn="r"/>
            <a:endParaRPr lang="ru-RU" sz="1600" dirty="0" smtClean="0"/>
          </a:p>
          <a:p>
            <a:pPr algn="r"/>
            <a:endParaRPr lang="ru-RU" sz="1600" dirty="0"/>
          </a:p>
          <a:p>
            <a:pPr algn="r"/>
            <a:endParaRPr lang="ru-RU" sz="1600" dirty="0" smtClean="0"/>
          </a:p>
          <a:p>
            <a:pPr algn="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 воспитатель</a:t>
            </a:r>
          </a:p>
          <a:p>
            <a:pPr algn="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средней группы №1:</a:t>
            </a:r>
          </a:p>
          <a:p>
            <a:pPr algn="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Дмитриева Л.Е.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unart.pro/uploads/posts/2020-04/1587641167_14-p-foni-dlya-prezentatsii-powerpoint-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00034" y="58847"/>
            <a:ext cx="828680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Учить составлять несложный сюжет из двух фигурок. </a:t>
            </a:r>
          </a:p>
          <a:p>
            <a:pPr>
              <a:lnSpc>
                <a:spcPct val="150000"/>
              </a:lnSpc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Задачи: 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Продолжать учить вырезать круги из квадратов разной величины, используя всю поверхность исходной формы; 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*Учить передавать разные позы цыплят (стоит, клюет, смотрит вверх);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*Продолжать учить наносить клей от середины к краям;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*Продолжать учить детей убирать лишний клей салфеткой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* Воспитывать аккуратность в работе. </a:t>
            </a:r>
          </a:p>
          <a:p>
            <a:pPr>
              <a:lnSpc>
                <a:spcPct val="150000"/>
              </a:lnSpc>
            </a:pP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unart.pro/uploads/posts/2020-04/1587641167_14-p-foni-dlya-prezentatsii-powerpoint-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23528" y="548680"/>
            <a:ext cx="828092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Ход занятия. 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аленькое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солнышко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                                        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дорожке бегает,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Жёлтое, пушистое,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пищит при этом.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Пи-пи-пи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да пи-пи-пи,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Нагуляюсь от души,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уже большой ребёнок,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зовут меня — цыплёнок!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детьми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картинку с изображением цыпленка. Обвести пальцем по контуру его тело и голову, задать вопросы. – Какой формы голова? Какой формы тело? Что больше – тело цыпленка или голова? Обратить внимание детей на маленький треугольный хвостик цыпленка, на клюв и глаз.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2" descr="http://clipart-library.com/images_k/silhouette-reaching-up/silhouette-reaching-up-2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0"/>
          <a:stretch/>
        </p:blipFill>
        <p:spPr bwMode="auto">
          <a:xfrm>
            <a:off x="4427298" y="476671"/>
            <a:ext cx="2411399" cy="2952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unart.pro/uploads/posts/2020-04/1587641167_14-p-foni-dlya-prezentatsii-powerpoint-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611560" y="548680"/>
            <a:ext cx="80648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Материал для показа: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вырезанные формы цыплят, червяка, миски, бабочек.</a:t>
            </a:r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Материал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для работы: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два квадрата 6×6 см  и два квадрата 4×4 см  желтого цвета, один коричневый квадратик 3×3 см  (для подставок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),зелёный лист бумаги (можно использовать белый и нарисовать траку и небо) фломастеры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чёрного 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коричневого или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тёмно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оранжевого  цветов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(для рисования глаз и носиков); зеленый лист бумаги для наклеивания фигурок цыплят; ножницы, клей.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24"/>
          <a:stretch/>
        </p:blipFill>
        <p:spPr>
          <a:xfrm>
            <a:off x="611560" y="3573015"/>
            <a:ext cx="3502451" cy="2525509"/>
          </a:xfrm>
          <a:prstGeom prst="round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13" t="8000" r="15350" b="16401"/>
          <a:stretch/>
        </p:blipFill>
        <p:spPr>
          <a:xfrm>
            <a:off x="6732240" y="4094442"/>
            <a:ext cx="1647354" cy="1395406"/>
          </a:xfrm>
          <a:prstGeom prst="round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unart.pro/uploads/posts/2020-04/1587641167_14-p-foni-dlya-prezentatsii-powerpoint-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57158" y="357166"/>
            <a:ext cx="842968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Дать ребёнку заготовки, спросить, с которой следует начать работу (с тела).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выкладывании головы уточнить место ее расположения относительно тела.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ать ребенку треугольную форму и пояснить, что эта подставка будет ножками цыпленка. Спросить: «Что делает цыпленок?» (Стоит.) Положить перед цыпленком червяка и сказать: «Цыпленок увидел червяка и захотел его склевать. Он нагнулся, опустил голову к земле». Изменить положение частей фигурки. Спросить, где теперь голова, а где хвостик. Продолжить рассказ: «Но не успел цыпленок клюнуть червяка. Тот быстро скрылся в густой траве. Тут цыпленок услышал тихий шелест над головой. Он поднял голову и увидел порхающую бабочку». Изменить положение частей фигурки и прикрепить над цыпленком бабочку: «Где теперь клюв у цыпленка? (Вверху.) Он поднял голову и выпрямился».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unart.pro/uploads/posts/2020-04/1587641167_14-p-foni-dlya-prezentatsii-powerpoint-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57158" y="571480"/>
            <a:ext cx="8286808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Показать, как вырезать из квадрата тело цыпленка с хвостиком.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Пояснить, что нужно закруглить у квадрата не все четыре уголка, а три.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Один незакругленный уголок и будет хвостиком цыпленка.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Предложить ребёнку приступить к вырезанию частей для двух цыплят.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процессе работы следить, чтобы он полностью использовал всю поверхность исходной формы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Напомнить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как держать ножницы при закруглении уголков квадратов. 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Пояснить, что клюв и глаза цыплят нарисуем, когда подсохнет работа.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2996952"/>
            <a:ext cx="3360373" cy="2520280"/>
          </a:xfrm>
          <a:prstGeom prst="round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unart.pro/uploads/posts/2020-04/1587641167_14-p-foni-dlya-prezentatsii-powerpoint-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539552" y="548680"/>
            <a:ext cx="813690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ребёнок начнёт выкладывать фигурки цыплят на зеленом листе бумаги, надо спросить, что будут делать их цыплята, и в зависимости от выбранного действия  дать фигурки бабочек, червяков или мисочки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Следует ориентировать ребёнка на передачу взаимосвязи между цыплятами: «Может быть, два цыпленка нашли червяка и каждый тянет его к себе; может быть, один цыпленок успел схватить бабочку за крыло, а другой смотрит на него; может быть, цыплята вместе пьют из  миски.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556792"/>
            <a:ext cx="3155382" cy="2366536"/>
          </a:xfrm>
          <a:prstGeom prst="round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85"/>
          <a:stretch/>
        </p:blipFill>
        <p:spPr>
          <a:xfrm>
            <a:off x="4715555" y="1556792"/>
            <a:ext cx="3313580" cy="2366536"/>
          </a:xfrm>
          <a:prstGeom prst="round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506</Words>
  <Application>Microsoft Office PowerPoint</Application>
  <PresentationFormat>Экран (4:3)</PresentationFormat>
  <Paragraphs>64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Муниципальное казённое  дошкольное образовательное учреждение «Детский сад №3 п.Тёплое»        Художественно – эстетическое развитие Аппликация «Цыплята гуляют»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казённое  дошкольное образовательное учреждение «Детский сад №3 п.Тёплое»        Художественно – эстетическое развитие Аппликация «Цыплята гуляют»</dc:title>
  <dc:creator>Детский сад №3</dc:creator>
  <cp:lastModifiedBy>1</cp:lastModifiedBy>
  <cp:revision>27</cp:revision>
  <dcterms:created xsi:type="dcterms:W3CDTF">2020-05-25T10:38:59Z</dcterms:created>
  <dcterms:modified xsi:type="dcterms:W3CDTF">2020-05-26T08:41:33Z</dcterms:modified>
</cp:coreProperties>
</file>