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95C7-279B-48FF-9E15-C306561B65D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14282" y="2357430"/>
            <a:ext cx="8643998" cy="3037951"/>
            <a:chOff x="1115616" y="2146448"/>
            <a:chExt cx="7165477" cy="34480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73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Медовое путешествие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02806" y="4092410"/>
              <a:ext cx="4619068" cy="1502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 воспитатель</a:t>
              </a:r>
            </a:p>
            <a:p>
              <a:pPr algn="r">
                <a:defRPr/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редней группы № 1</a:t>
              </a:r>
            </a:p>
            <a:p>
              <a:pPr algn="r">
                <a:defRPr/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Зайцева 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Г.А</a:t>
              </a:r>
            </a:p>
            <a:p>
              <a:pPr algn="r">
                <a:defRPr/>
              </a:pPr>
              <a:endPara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100010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много соберет.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(«Раскрыть» перед собой все пальцы)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Унесет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нектар тот в улей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(Изображают полет)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вернется пулей.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(Резко выбросит руку с вытянутым указательным пальцем вперед)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сотах утрамбует мед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(Топанье ногами)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Скоро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зима придет. (поеживание)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пчелкам чем питаться. (Имитация движения ложкой)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им стараться. (Имитация накладывания меда в соты)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6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Послушайте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Бородицкой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«Разговор с пчелой».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ужалила пчела.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закричал: «Как ты могла?».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Пчела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ответ: «А ты как мог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Сорвать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мой цветок?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мне был уж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-жен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берегла его на ужин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 почему нельзя рвать цветы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с цветочной поляны в группу.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я предлагаю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полянку, чтобы пчелки могли собирать нектар с цветочков, которые вы нарисуете.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18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2160240"/>
          </a:xfrm>
        </p:spPr>
        <p:txBody>
          <a:bodyPr>
            <a:noAutofit/>
          </a:bodyPr>
          <a:lstStyle/>
          <a:p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вы сегодня были?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кем наблюдали?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 нового?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 очень полезный, он </a:t>
            </a:r>
            <a:r>
              <a:rPr lang="ru-RU" sz="20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оздоравливает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органы, увеличивает силу. Кто ест мед, тот растет здоровым и умным.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поблагодарим Мишутку за интересное путешествие в медовую страну</a:t>
            </a:r>
            <a:r>
              <a:rPr lang="ru-RU" sz="2000" dirty="0" smtClean="0"/>
              <a:t>. </a:t>
            </a:r>
            <a:endParaRPr lang="ru-RU" sz="2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5d9e8111cf5b6963964847590dcd39a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392488" cy="296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6120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мёде, его полезных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Задачи:</a:t>
            </a:r>
          </a:p>
          <a:p>
            <a:pPr marL="0" indent="0">
              <a:buNone/>
            </a:pPr>
            <a:r>
              <a:rPr lang="ru-RU" sz="2000" dirty="0" smtClean="0"/>
              <a:t>Познакомить с </a:t>
            </a:r>
            <a:r>
              <a:rPr lang="ru-RU" sz="2000" dirty="0"/>
              <a:t>некоторыми медоносными растениями.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Развивать </a:t>
            </a:r>
            <a:r>
              <a:rPr lang="ru-RU" sz="2000" dirty="0"/>
              <a:t>речь, обогащать </a:t>
            </a:r>
            <a:r>
              <a:rPr lang="ru-RU" sz="2000" dirty="0" smtClean="0"/>
              <a:t>словарь детей, память</a:t>
            </a:r>
            <a:r>
              <a:rPr lang="ru-RU" sz="2000" dirty="0"/>
              <a:t>, кругозор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Воспитывать интерес к природе </a:t>
            </a:r>
            <a:r>
              <a:rPr lang="ru-RU" sz="2000" dirty="0" smtClean="0"/>
              <a:t>,к </a:t>
            </a:r>
            <a:r>
              <a:rPr lang="ru-RU" sz="2000" dirty="0"/>
              <a:t>цветущим растениям,</a:t>
            </a:r>
          </a:p>
          <a:p>
            <a:pPr marL="0" indent="0">
              <a:buNone/>
            </a:pPr>
            <a:r>
              <a:rPr lang="ru-RU" sz="2000" dirty="0"/>
              <a:t>насекомым, бережное отношение к ним.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40283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нас сегодня гость.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кто это мы можем отгадав загадку.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берлоге сплю зимой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большою под сосной,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придёт весна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Просыпаюсь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 сна. Кто это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медведь.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Медведь приглашает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в медовое путешествие, на лесную поляну,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прежде чем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отправиться, он вам предлагает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Отгадав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которые, вы сможете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необычный лес.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kisspng-polar-bear-brown-bear-squirrel-felidae-clip-art-bear-5ab37fa948c1d8.52448001152171306529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547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553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330824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животным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медведь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диким или домашним?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(дикое животное)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Что медведь любит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Мед, малина, корень,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медведи зимой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Спят, уходят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спячку)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Время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весна. А теперь отправляемся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в нашем медовом поезде.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hello_html_m478295e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97078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8835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Приехали, где же мы оказались?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поляне,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лесу)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на поляне?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что это за звуки? Кто это жужжит? </a:t>
            </a:r>
          </a:p>
        </p:txBody>
      </p:sp>
      <p:pic>
        <p:nvPicPr>
          <p:cNvPr id="5" name="Объект 4" descr="C:\Users\Галина\Downloads\depositphotos_102818724-stock-photo-spring-yellow-flowers-dandelions-meadow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365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6799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4038600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 проснутся пчелки, потом причешут челки,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Умоются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лужицей и по лесу закружатся: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 и полезное лакомство, как мед, делают пчелки. Пчелки летают по полянкам, разыскивают цветы, которые называются медоносы, и собирают с них нектар - это сладкий прозрачный сок, который выделяют цветки и листья. Таких растений очень много.</a:t>
            </a:r>
          </a:p>
        </p:txBody>
      </p:sp>
      <p:pic>
        <p:nvPicPr>
          <p:cNvPr id="7" name="Объект 6" descr="C:\Users\Галина\Downloads\bees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25881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686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это мать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–мачеха, одуванчик, медуница, а также деревья –яблоня,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вишня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–клевер, гречиха, земляника, подсолнух.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mat-i-macheha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5"/>
            <a:ext cx="2304256" cy="18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IMG_5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15077"/>
            <a:ext cx="241475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ownloads\4205643_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4077072"/>
            <a:ext cx="238546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ownloads\depositphotos_1593783-stock-photo-blossoming-tre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2044677" cy="201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\Downloads\depositphotos_116263710-stock-photo-pink-flower-in-green-sola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6642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\Downloads\____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312368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2678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Собранный нектар пчелки несут к себе в домики-ульи, там пчелки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переработчицы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нектара делают мед. Все лето пчелы неустанно летают от цветка к цветку и собирают нектар. Мед также является пищей для пчелок.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uley_13_1615591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638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«Трудолюбивая пчелка»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Пчелка трудится весь день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(Руками рисовать перед собой круг)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работать ей не лень.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(Покачивание указательными пальцами в знак отрицания)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цветка летит к цветку,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(Ритмичные взмахи руками)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Клеит на брюшко пыльцу.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(Круговые движения ладонью по животу)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Хоботком нектар сосет,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(Вытянуть руку вперед, затем вниз, наклониться)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4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Где вы сегодня были? За кем наблюдали? Что узнали нового? Мед очень полезный, он оздоравливает все органы, увеличивает силу. Кто ест мед, тот растет здоровым и умным. Давайте поблагодарим Мишутку за интересное путешествие в медовую страну.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14</cp:revision>
  <dcterms:created xsi:type="dcterms:W3CDTF">2014-09-19T16:07:00Z</dcterms:created>
  <dcterms:modified xsi:type="dcterms:W3CDTF">2020-05-26T13:08:23Z</dcterms:modified>
</cp:coreProperties>
</file>