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1" r:id="rId6"/>
    <p:sldId id="263" r:id="rId7"/>
    <p:sldId id="258" r:id="rId8"/>
    <p:sldId id="260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мая</a:t>
            </a:r>
            <a:b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«День славянской письменности и культуры»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437112"/>
            <a:ext cx="5472608" cy="192176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 воспитатель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младшей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Фетисова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Жанна Юрьевна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69269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казенное дошкольное образовательное учреждение «Детский сад №3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п.Теплое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8995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3863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08912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5298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" y="2714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1620" y="2967335"/>
            <a:ext cx="7500771" cy="92333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15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728700"/>
            <a:ext cx="72008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4674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777686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Ежегодно 24 мая в нашей стране отмечается День славянской письменности и культуры. Связан этот праздник с именами святых равноапостольных братьев Кирилла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Мефодия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славянских просветителей, создателей славянской азбуки, проповедников христианства, первых переводчиков богослужебных книг с греческого на славянский язык.</a:t>
            </a:r>
          </a:p>
        </p:txBody>
      </p:sp>
    </p:spTree>
    <p:extLst>
      <p:ext uri="{BB962C8B-B14F-4D97-AF65-F5344CB8AC3E}">
        <p14:creationId xmlns:p14="http://schemas.microsoft.com/office/powerpoint/2010/main" xmlns="" val="233296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Кирилл и Мефодий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295232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58068"/>
            <a:ext cx="3485470" cy="497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7199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14724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Торжественное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празднование памяти святых Кирилла и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Мефодия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было установлено в Русской Церкви в 1863 году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День 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славянской письменности и культуры – это единственный в нашей стране церковно-государственный </a:t>
            </a:r>
            <a:r>
              <a:rPr lang="ru-RU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праздник.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Дни славянской письменности и культуры во многих городах проводятся научные конференции, чтения, выставки и концерты. В храмах Русской Православной Церкви совершаются праздничные Богослужения и торжественные крестные ходы.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Праздник 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славянской письменности напоминает об истоках нашей духовности, о том, что русская культура наследует древние и великие традиции славянской культуры, о роли письменности в ее становлении и развитии.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649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06489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04945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50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147248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Именно они – болгарские просветители Кирилл и Мефодий, создали первую славянскую азбуку, которой мы пользуемся по сей день. Азбука получила свое название от имени младшего из братьев — кириллица.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История кириллицы неразлучно связана с православием. Пользуясь созданной азбукой, братья выполнили перевод с греческого языка Священного Писания и ряда богослужебных книг.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8160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Первая славянская азбука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798" y="1600200"/>
            <a:ext cx="742640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783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3690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348524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135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24 мая «День славянской письменности и культуры»</vt:lpstr>
      <vt:lpstr>Слайд 2</vt:lpstr>
      <vt:lpstr>История</vt:lpstr>
      <vt:lpstr>Кирилл и Мефодий</vt:lpstr>
      <vt:lpstr>Слайд 5</vt:lpstr>
      <vt:lpstr>Слайд 6</vt:lpstr>
      <vt:lpstr>Слайд 7</vt:lpstr>
      <vt:lpstr>Первая славянская азбука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Жанна</dc:creator>
  <cp:lastModifiedBy>Буева</cp:lastModifiedBy>
  <cp:revision>7</cp:revision>
  <dcterms:created xsi:type="dcterms:W3CDTF">2020-05-20T14:44:47Z</dcterms:created>
  <dcterms:modified xsi:type="dcterms:W3CDTF">2020-05-25T13:32:21Z</dcterms:modified>
</cp:coreProperties>
</file>